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4.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 id="2147493623" r:id="rId17"/>
    <p:sldMasterId id="2147493636" r:id="rId18"/>
  </p:sldMasterIdLst>
  <p:notesMasterIdLst>
    <p:notesMasterId r:id="rId43"/>
  </p:notesMasterIdLst>
  <p:handoutMasterIdLst>
    <p:handoutMasterId r:id="rId44"/>
  </p:handoutMasterIdLst>
  <p:sldIdLst>
    <p:sldId id="2147469864" r:id="rId19"/>
    <p:sldId id="2147469841" r:id="rId20"/>
    <p:sldId id="2147469948" r:id="rId21"/>
    <p:sldId id="2147469900" r:id="rId22"/>
    <p:sldId id="2147469933" r:id="rId23"/>
    <p:sldId id="2147469938" r:id="rId24"/>
    <p:sldId id="2147469940" r:id="rId25"/>
    <p:sldId id="2147469902" r:id="rId26"/>
    <p:sldId id="2147469945" r:id="rId27"/>
    <p:sldId id="2147469934" r:id="rId28"/>
    <p:sldId id="2147469941" r:id="rId29"/>
    <p:sldId id="2147469905" r:id="rId30"/>
    <p:sldId id="2147469942" r:id="rId31"/>
    <p:sldId id="2147469937" r:id="rId32"/>
    <p:sldId id="271" r:id="rId33"/>
    <p:sldId id="275" r:id="rId34"/>
    <p:sldId id="276" r:id="rId35"/>
    <p:sldId id="2147469943" r:id="rId36"/>
    <p:sldId id="2076137535" r:id="rId37"/>
    <p:sldId id="2147469935" r:id="rId38"/>
    <p:sldId id="261" r:id="rId39"/>
    <p:sldId id="2147469895" r:id="rId40"/>
    <p:sldId id="2147469891" r:id="rId41"/>
    <p:sldId id="2147469932" r:id="rId42"/>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DF"/>
    <a:srgbClr val="0078D4"/>
    <a:srgbClr val="B2B2B2"/>
    <a:srgbClr val="E5E5E5"/>
    <a:srgbClr val="1482D7"/>
    <a:srgbClr val="1885D8"/>
    <a:srgbClr val="DD3C00"/>
    <a:srgbClr val="FFFFFF"/>
    <a:srgbClr val="B82619"/>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FE4665-9160-465C-BAD9-57E6E8EDC8A4}" v="224" dt="2023-05-02T08:55:51.3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52" autoAdjust="0"/>
    <p:restoredTop sz="95021" autoAdjust="0"/>
  </p:normalViewPr>
  <p:slideViewPr>
    <p:cSldViewPr snapToGrid="0">
      <p:cViewPr>
        <p:scale>
          <a:sx n="122" d="100"/>
          <a:sy n="122" d="100"/>
        </p:scale>
        <p:origin x="1272" y="924"/>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5/2/2023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10:36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56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148998-010F-4A83-B46A-8AA8E4A712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490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3023668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347323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124865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C5907C-D3F9-4A36-92CC-ED44E564CD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6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10:36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1245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367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15.xml"/><Relationship Id="rId4" Type="http://schemas.openxmlformats.org/officeDocument/2006/relationships/image" Target="../media/image25.sv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4" Type="http://schemas.openxmlformats.org/officeDocument/2006/relationships/image" Target="../media/image46.jpe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5.xml"/><Relationship Id="rId4" Type="http://schemas.openxmlformats.org/officeDocument/2006/relationships/image" Target="../media/image52.jpe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15.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4" Type="http://schemas.openxmlformats.org/officeDocument/2006/relationships/image" Target="../media/image46.jpeg"/></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5.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5/2/2023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5441922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5/2/2023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5/2/2023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5/2/2023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D8C8E-C2A5-4200-B5C1-A6255303BD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5A165E-89D7-4F3F-9FCD-0425ECDC30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972496-1078-4815-8573-E016083128BD}"/>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B1E23AC3-D3AC-4895-98F3-C63BFF365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4F479-B271-4544-A328-3AF8A1D4558B}"/>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123929069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CFE7-6612-46CD-BFD7-E7B17F384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2C1467-D446-4E6C-865C-8F08A724BE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C42A2-CACB-400A-916D-8ABA422F06F4}"/>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EC4FBC8D-9901-4307-811F-BE9C755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075FE-2EA8-4123-96E6-073EF0C73F7F}"/>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309816097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2F5B-A837-4988-A36C-5A346439EF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1D409-9872-4715-8634-29821BB29B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480E0C-8B13-4E5F-B515-D0BB6AFDF0D7}"/>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6159A9FF-6686-4D9F-B98F-5634967E3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8EC31-CE50-46F9-8EFC-33950F317D8F}"/>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201321727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1AF8-2D26-4F9A-BB6E-FAA83DA938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58A1E5-E460-4F4C-8C52-D31EB2C760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A5C824-A397-47F0-81A3-8CF77A8F0C4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3E6CE4-FFE0-43E0-95C9-84091EA8BB8C}"/>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6" name="Footer Placeholder 5">
            <a:extLst>
              <a:ext uri="{FF2B5EF4-FFF2-40B4-BE49-F238E27FC236}">
                <a16:creationId xmlns:a16="http://schemas.microsoft.com/office/drawing/2014/main" id="{C092A92F-8414-404B-BA51-BB87931C9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0A2138-73E5-4D47-A476-8B63D1FAA8C3}"/>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3479181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8EFC-222B-48B2-BDD7-DE303E72DA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57D29-FE40-4BAD-BE79-6FA11B896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3A9333-DD1C-4603-83CE-DBF7054FDA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EA51BD-30DB-4CDF-AF50-5977943DC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EC4726-FC13-4FD4-A3D5-B20E9C5166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C40A95-3127-45E2-86D9-9ED3B6121480}"/>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8" name="Footer Placeholder 7">
            <a:extLst>
              <a:ext uri="{FF2B5EF4-FFF2-40B4-BE49-F238E27FC236}">
                <a16:creationId xmlns:a16="http://schemas.microsoft.com/office/drawing/2014/main" id="{E3F35208-B72C-4C41-8010-F4F6389D95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590865-7365-42EF-B8A9-DEFBB89D4E9F}"/>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130289940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6713-2EF3-4594-94A1-48447543F1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091A99-C34F-4D94-BFC2-36F10AB4F754}"/>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4" name="Footer Placeholder 3">
            <a:extLst>
              <a:ext uri="{FF2B5EF4-FFF2-40B4-BE49-F238E27FC236}">
                <a16:creationId xmlns:a16="http://schemas.microsoft.com/office/drawing/2014/main" id="{BFB58188-DCDF-484F-B830-60F26F3839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274977-3D9E-4E91-AA18-D02700B5CD2D}"/>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245596272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5635B-743B-483B-B907-2CC1376B6A2B}"/>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3" name="Footer Placeholder 2">
            <a:extLst>
              <a:ext uri="{FF2B5EF4-FFF2-40B4-BE49-F238E27FC236}">
                <a16:creationId xmlns:a16="http://schemas.microsoft.com/office/drawing/2014/main" id="{234DB669-5398-4B8E-B8C9-E8A0DFF32B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F9B3C-62F7-4702-9C17-A4CA7D940D52}"/>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370966319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8EFF-CF5D-4DC3-B48A-92CA6A1C1C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9A61D2-89DA-4485-8B99-7C3C4D1138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7ED1E0-F74E-42D8-AB38-1447E9957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5BB0D2-5C53-45E4-9959-EC57E9020BEA}"/>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6" name="Footer Placeholder 5">
            <a:extLst>
              <a:ext uri="{FF2B5EF4-FFF2-40B4-BE49-F238E27FC236}">
                <a16:creationId xmlns:a16="http://schemas.microsoft.com/office/drawing/2014/main" id="{54EA7714-E0E1-4B54-A4CF-CCCDA6CD2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ACDDF6-36CF-4D13-8985-78F1247F94D9}"/>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87421786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0686-A3BE-40E2-8DE5-438CC671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BF089-98B3-443C-836C-B2CB0CDC38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F086B2-5D21-4743-999E-FDED7AE45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17D3A3-039E-4184-BC33-AFFB0AE41FC5}"/>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6" name="Footer Placeholder 5">
            <a:extLst>
              <a:ext uri="{FF2B5EF4-FFF2-40B4-BE49-F238E27FC236}">
                <a16:creationId xmlns:a16="http://schemas.microsoft.com/office/drawing/2014/main" id="{C7D12806-ADB3-49A4-883A-D43B2D65E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4ECD6-990C-4A1B-8FC7-56B6099FEEFA}"/>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2795232017"/>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2D0C-0C40-465C-9705-7A01439B6D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73681-8D22-4FCE-8447-655888AC9C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62DD2-0848-493F-A918-02E978F96B03}"/>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94FDCE1F-ADE1-4B52-A8E8-46CA49EC7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6C7AA-37F1-4555-9AA5-25B7FFAA8888}"/>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163501666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7F246C-EB3D-497F-B688-B2D244BF17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42F070-B3BD-4173-B6CB-28238EA7EDF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D653F3-AD47-4343-82DA-ECEE0C0ECB38}"/>
              </a:ext>
            </a:extLst>
          </p:cNvPr>
          <p:cNvSpPr>
            <a:spLocks noGrp="1"/>
          </p:cNvSpPr>
          <p:nvPr>
            <p:ph type="dt" sz="half" idx="10"/>
          </p:nvPr>
        </p:nvSpPr>
        <p:spPr/>
        <p:txBody>
          <a:body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400269F3-D402-4156-8D43-6BE4FC7BA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B49D1-60A9-45F4-9FB1-EB3FCEF1C7DD}"/>
              </a:ext>
            </a:extLst>
          </p:cNvPr>
          <p:cNvSpPr>
            <a:spLocks noGrp="1"/>
          </p:cNvSpPr>
          <p:nvPr>
            <p:ph type="sldNum" sz="quarter" idx="12"/>
          </p:nvPr>
        </p:nvSpPr>
        <p:spPr/>
        <p:txBody>
          <a:bodyPr/>
          <a:lstStyle/>
          <a:p>
            <a:fld id="{8E23A1A9-82B0-45D9-B398-04C70554715D}" type="slidenum">
              <a:rPr lang="en-US" smtClean="0"/>
              <a:t>‹#›</a:t>
            </a:fld>
            <a:endParaRPr lang="en-US"/>
          </a:p>
        </p:txBody>
      </p:sp>
    </p:spTree>
    <p:extLst>
      <p:ext uri="{BB962C8B-B14F-4D97-AF65-F5344CB8AC3E}">
        <p14:creationId xmlns:p14="http://schemas.microsoft.com/office/powerpoint/2010/main" val="68303284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3905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03137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52882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0656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8125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192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7789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66937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60058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29699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96446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628136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031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67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19381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82122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5986504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1941454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0882857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845716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053030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3738318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61251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48313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993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90879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1623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09230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16025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006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87341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3057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96009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160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632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0964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8189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447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9451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000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8411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4199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2465075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164510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57553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595674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63264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71562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66847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676417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44887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49077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4298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15773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838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865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9216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8090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792148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414425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48545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828835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64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184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37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33492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6108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93106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071264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295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501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59782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525998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70A-ED6D-4E19-8A64-64AAA5CB2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DBF8C52-31F8-4FCA-94AD-DF20D7E9F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51B4DA-5191-4B98-8E1F-A0BF40F9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89393-D964-41FF-8F0F-0458B078A968}"/>
              </a:ext>
            </a:extLst>
          </p:cNvPr>
          <p:cNvSpPr>
            <a:spLocks noGrp="1"/>
          </p:cNvSpPr>
          <p:nvPr>
            <p:ph type="dt" sz="half" idx="10"/>
          </p:nvPr>
        </p:nvSpPr>
        <p:spPr/>
        <p:txBody>
          <a:bodyPr/>
          <a:lstStyle/>
          <a:p>
            <a:fld id="{C923705D-A3D3-489F-998C-BA7DF201133A}" type="datetimeFigureOut">
              <a:rPr lang="fr-FR" smtClean="0"/>
              <a:t>02/05/2023</a:t>
            </a:fld>
            <a:endParaRPr lang="fr-FR"/>
          </a:p>
        </p:txBody>
      </p:sp>
      <p:sp>
        <p:nvSpPr>
          <p:cNvPr id="6" name="Footer Placeholder 5">
            <a:extLst>
              <a:ext uri="{FF2B5EF4-FFF2-40B4-BE49-F238E27FC236}">
                <a16:creationId xmlns:a16="http://schemas.microsoft.com/office/drawing/2014/main" id="{C6B52BBD-16E3-49FE-9CB4-319F5B5CA6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809E127-4579-48B3-9500-AC2C6B522891}"/>
              </a:ext>
            </a:extLst>
          </p:cNvPr>
          <p:cNvSpPr>
            <a:spLocks noGrp="1"/>
          </p:cNvSpPr>
          <p:nvPr>
            <p:ph type="sldNum" sz="quarter" idx="12"/>
          </p:nvPr>
        </p:nvSpPr>
        <p:spPr/>
        <p:txBody>
          <a:bodyPr/>
          <a:lstStyle/>
          <a:p>
            <a:fld id="{F4984464-01E6-4A10-AC29-9A1ADC0C063F}" type="slidenum">
              <a:rPr lang="fr-FR" smtClean="0"/>
              <a:t>‹#›</a:t>
            </a:fld>
            <a:endParaRPr lang="fr-FR"/>
          </a:p>
        </p:txBody>
      </p:sp>
    </p:spTree>
    <p:extLst>
      <p:ext uri="{BB962C8B-B14F-4D97-AF65-F5344CB8AC3E}">
        <p14:creationId xmlns:p14="http://schemas.microsoft.com/office/powerpoint/2010/main" val="80034482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658094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image" Target="../media/image67.emf"/><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oleObject" Target="../embeddings/oleObject1.bin"/><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ags" Target="../tags/tag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theme" Target="../theme/theme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theme" Target="../theme/theme11.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9" Type="http://schemas.openxmlformats.org/officeDocument/2006/relationships/theme" Target="../theme/theme12.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slideLayout" Target="../slideLayouts/slideLayout380.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slideLayout" Target="../slideLayouts/slideLayout379.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 Id="rId3"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29" Type="http://schemas.openxmlformats.org/officeDocument/2006/relationships/slideLayout" Target="../slideLayouts/slideLayout409.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image" Target="../media/image6.emf"/><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theme" Target="../theme/theme1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31" Type="http://schemas.openxmlformats.org/officeDocument/2006/relationships/slideLayout" Target="../slideLayouts/slideLayout411.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8" Type="http://schemas.openxmlformats.org/officeDocument/2006/relationships/slideLayout" Target="../slideLayouts/slideLayout388.xml"/><Relationship Id="rId3" Type="http://schemas.openxmlformats.org/officeDocument/2006/relationships/slideLayout" Target="../slideLayouts/slideLayout38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theme" Target="../theme/theme14.xml"/><Relationship Id="rId3" Type="http://schemas.openxmlformats.org/officeDocument/2006/relationships/slideLayout" Target="../slideLayouts/slideLayout418.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2" Type="http://schemas.openxmlformats.org/officeDocument/2006/relationships/slideLayout" Target="../slideLayouts/slideLayout417.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5" Type="http://schemas.openxmlformats.org/officeDocument/2006/relationships/slideLayout" Target="../slideLayouts/slideLayout420.xml"/><Relationship Id="rId10" Type="http://schemas.openxmlformats.org/officeDocument/2006/relationships/slideLayout" Target="../slideLayouts/slideLayout425.xml"/><Relationship Id="rId4" Type="http://schemas.openxmlformats.org/officeDocument/2006/relationships/slideLayout" Target="../slideLayouts/slideLayout419.xml"/><Relationship Id="rId9" Type="http://schemas.openxmlformats.org/officeDocument/2006/relationships/slideLayout" Target="../slideLayouts/slideLayout424.xml"/></Relationships>
</file>

<file path=ppt/slideMasters/_rels/slideMaster15.xml.rels><?xml version="1.0" encoding="UTF-8" standalone="yes"?>
<Relationships xmlns="http://schemas.openxmlformats.org/package/2006/relationships"><Relationship Id="rId26" Type="http://schemas.openxmlformats.org/officeDocument/2006/relationships/slideLayout" Target="../slideLayouts/slideLayout453.xml"/><Relationship Id="rId21" Type="http://schemas.openxmlformats.org/officeDocument/2006/relationships/slideLayout" Target="../slideLayouts/slideLayout448.xml"/><Relationship Id="rId42" Type="http://schemas.openxmlformats.org/officeDocument/2006/relationships/slideLayout" Target="../slideLayouts/slideLayout469.xml"/><Relationship Id="rId47" Type="http://schemas.openxmlformats.org/officeDocument/2006/relationships/slideLayout" Target="../slideLayouts/slideLayout474.xml"/><Relationship Id="rId63" Type="http://schemas.openxmlformats.org/officeDocument/2006/relationships/slideLayout" Target="../slideLayouts/slideLayout490.xml"/><Relationship Id="rId68" Type="http://schemas.openxmlformats.org/officeDocument/2006/relationships/slideLayout" Target="../slideLayouts/slideLayout495.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9" Type="http://schemas.openxmlformats.org/officeDocument/2006/relationships/slideLayout" Target="../slideLayouts/slideLayout456.xml"/><Relationship Id="rId11" Type="http://schemas.openxmlformats.org/officeDocument/2006/relationships/slideLayout" Target="../slideLayouts/slideLayout438.xml"/><Relationship Id="rId24" Type="http://schemas.openxmlformats.org/officeDocument/2006/relationships/slideLayout" Target="../slideLayouts/slideLayout451.xml"/><Relationship Id="rId32" Type="http://schemas.openxmlformats.org/officeDocument/2006/relationships/slideLayout" Target="../slideLayouts/slideLayout459.xml"/><Relationship Id="rId37" Type="http://schemas.openxmlformats.org/officeDocument/2006/relationships/slideLayout" Target="../slideLayouts/slideLayout464.xml"/><Relationship Id="rId40" Type="http://schemas.openxmlformats.org/officeDocument/2006/relationships/slideLayout" Target="../slideLayouts/slideLayout467.xml"/><Relationship Id="rId45" Type="http://schemas.openxmlformats.org/officeDocument/2006/relationships/slideLayout" Target="../slideLayouts/slideLayout472.xml"/><Relationship Id="rId53" Type="http://schemas.openxmlformats.org/officeDocument/2006/relationships/slideLayout" Target="../slideLayouts/slideLayout480.xml"/><Relationship Id="rId58" Type="http://schemas.openxmlformats.org/officeDocument/2006/relationships/slideLayout" Target="../slideLayouts/slideLayout485.xml"/><Relationship Id="rId66" Type="http://schemas.openxmlformats.org/officeDocument/2006/relationships/slideLayout" Target="../slideLayouts/slideLayout493.xml"/><Relationship Id="rId74" Type="http://schemas.openxmlformats.org/officeDocument/2006/relationships/slideLayout" Target="../slideLayouts/slideLayout501.xml"/><Relationship Id="rId5" Type="http://schemas.openxmlformats.org/officeDocument/2006/relationships/slideLayout" Target="../slideLayouts/slideLayout432.xml"/><Relationship Id="rId61" Type="http://schemas.openxmlformats.org/officeDocument/2006/relationships/slideLayout" Target="../slideLayouts/slideLayout488.xml"/><Relationship Id="rId19" Type="http://schemas.openxmlformats.org/officeDocument/2006/relationships/slideLayout" Target="../slideLayouts/slideLayout446.xml"/><Relationship Id="rId14" Type="http://schemas.openxmlformats.org/officeDocument/2006/relationships/slideLayout" Target="../slideLayouts/slideLayout441.xml"/><Relationship Id="rId22" Type="http://schemas.openxmlformats.org/officeDocument/2006/relationships/slideLayout" Target="../slideLayouts/slideLayout449.xml"/><Relationship Id="rId27" Type="http://schemas.openxmlformats.org/officeDocument/2006/relationships/slideLayout" Target="../slideLayouts/slideLayout454.xml"/><Relationship Id="rId30" Type="http://schemas.openxmlformats.org/officeDocument/2006/relationships/slideLayout" Target="../slideLayouts/slideLayout457.xml"/><Relationship Id="rId35" Type="http://schemas.openxmlformats.org/officeDocument/2006/relationships/slideLayout" Target="../slideLayouts/slideLayout462.xml"/><Relationship Id="rId43" Type="http://schemas.openxmlformats.org/officeDocument/2006/relationships/slideLayout" Target="../slideLayouts/slideLayout470.xml"/><Relationship Id="rId48" Type="http://schemas.openxmlformats.org/officeDocument/2006/relationships/slideLayout" Target="../slideLayouts/slideLayout475.xml"/><Relationship Id="rId56" Type="http://schemas.openxmlformats.org/officeDocument/2006/relationships/slideLayout" Target="../slideLayouts/slideLayout483.xml"/><Relationship Id="rId64" Type="http://schemas.openxmlformats.org/officeDocument/2006/relationships/slideLayout" Target="../slideLayouts/slideLayout491.xml"/><Relationship Id="rId69" Type="http://schemas.openxmlformats.org/officeDocument/2006/relationships/slideLayout" Target="../slideLayouts/slideLayout496.xml"/><Relationship Id="rId8" Type="http://schemas.openxmlformats.org/officeDocument/2006/relationships/slideLayout" Target="../slideLayouts/slideLayout435.xml"/><Relationship Id="rId51" Type="http://schemas.openxmlformats.org/officeDocument/2006/relationships/slideLayout" Target="../slideLayouts/slideLayout478.xml"/><Relationship Id="rId72" Type="http://schemas.openxmlformats.org/officeDocument/2006/relationships/slideLayout" Target="../slideLayouts/slideLayout499.xml"/><Relationship Id="rId3" Type="http://schemas.openxmlformats.org/officeDocument/2006/relationships/slideLayout" Target="../slideLayouts/slideLayout430.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5" Type="http://schemas.openxmlformats.org/officeDocument/2006/relationships/slideLayout" Target="../slideLayouts/slideLayout452.xml"/><Relationship Id="rId33" Type="http://schemas.openxmlformats.org/officeDocument/2006/relationships/slideLayout" Target="../slideLayouts/slideLayout460.xml"/><Relationship Id="rId38" Type="http://schemas.openxmlformats.org/officeDocument/2006/relationships/slideLayout" Target="../slideLayouts/slideLayout465.xml"/><Relationship Id="rId46" Type="http://schemas.openxmlformats.org/officeDocument/2006/relationships/slideLayout" Target="../slideLayouts/slideLayout473.xml"/><Relationship Id="rId59" Type="http://schemas.openxmlformats.org/officeDocument/2006/relationships/slideLayout" Target="../slideLayouts/slideLayout486.xml"/><Relationship Id="rId67" Type="http://schemas.openxmlformats.org/officeDocument/2006/relationships/slideLayout" Target="../slideLayouts/slideLayout494.xml"/><Relationship Id="rId20" Type="http://schemas.openxmlformats.org/officeDocument/2006/relationships/slideLayout" Target="../slideLayouts/slideLayout447.xml"/><Relationship Id="rId41" Type="http://schemas.openxmlformats.org/officeDocument/2006/relationships/slideLayout" Target="../slideLayouts/slideLayout468.xml"/><Relationship Id="rId54" Type="http://schemas.openxmlformats.org/officeDocument/2006/relationships/slideLayout" Target="../slideLayouts/slideLayout481.xml"/><Relationship Id="rId62" Type="http://schemas.openxmlformats.org/officeDocument/2006/relationships/slideLayout" Target="../slideLayouts/slideLayout489.xml"/><Relationship Id="rId70" Type="http://schemas.openxmlformats.org/officeDocument/2006/relationships/slideLayout" Target="../slideLayouts/slideLayout497.xml"/><Relationship Id="rId75" Type="http://schemas.openxmlformats.org/officeDocument/2006/relationships/theme" Target="../theme/theme15.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5" Type="http://schemas.openxmlformats.org/officeDocument/2006/relationships/slideLayout" Target="../slideLayouts/slideLayout442.xml"/><Relationship Id="rId23" Type="http://schemas.openxmlformats.org/officeDocument/2006/relationships/slideLayout" Target="../slideLayouts/slideLayout450.xml"/><Relationship Id="rId28" Type="http://schemas.openxmlformats.org/officeDocument/2006/relationships/slideLayout" Target="../slideLayouts/slideLayout455.xml"/><Relationship Id="rId36" Type="http://schemas.openxmlformats.org/officeDocument/2006/relationships/slideLayout" Target="../slideLayouts/slideLayout463.xml"/><Relationship Id="rId49" Type="http://schemas.openxmlformats.org/officeDocument/2006/relationships/slideLayout" Target="../slideLayouts/slideLayout476.xml"/><Relationship Id="rId57" Type="http://schemas.openxmlformats.org/officeDocument/2006/relationships/slideLayout" Target="../slideLayouts/slideLayout484.xml"/><Relationship Id="rId10" Type="http://schemas.openxmlformats.org/officeDocument/2006/relationships/slideLayout" Target="../slideLayouts/slideLayout437.xml"/><Relationship Id="rId31" Type="http://schemas.openxmlformats.org/officeDocument/2006/relationships/slideLayout" Target="../slideLayouts/slideLayout458.xml"/><Relationship Id="rId44" Type="http://schemas.openxmlformats.org/officeDocument/2006/relationships/slideLayout" Target="../slideLayouts/slideLayout471.xml"/><Relationship Id="rId52" Type="http://schemas.openxmlformats.org/officeDocument/2006/relationships/slideLayout" Target="../slideLayouts/slideLayout479.xml"/><Relationship Id="rId60" Type="http://schemas.openxmlformats.org/officeDocument/2006/relationships/slideLayout" Target="../slideLayouts/slideLayout487.xml"/><Relationship Id="rId65" Type="http://schemas.openxmlformats.org/officeDocument/2006/relationships/slideLayout" Target="../slideLayouts/slideLayout492.xml"/><Relationship Id="rId73" Type="http://schemas.openxmlformats.org/officeDocument/2006/relationships/slideLayout" Target="../slideLayouts/slideLayout500.xml"/><Relationship Id="rId4" Type="http://schemas.openxmlformats.org/officeDocument/2006/relationships/slideLayout" Target="../slideLayouts/slideLayout431.xml"/><Relationship Id="rId9" Type="http://schemas.openxmlformats.org/officeDocument/2006/relationships/slideLayout" Target="../slideLayouts/slideLayout436.xml"/><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39" Type="http://schemas.openxmlformats.org/officeDocument/2006/relationships/slideLayout" Target="../slideLayouts/slideLayout466.xml"/><Relationship Id="rId34" Type="http://schemas.openxmlformats.org/officeDocument/2006/relationships/slideLayout" Target="../slideLayouts/slideLayout461.xml"/><Relationship Id="rId50" Type="http://schemas.openxmlformats.org/officeDocument/2006/relationships/slideLayout" Target="../slideLayouts/slideLayout477.xml"/><Relationship Id="rId55" Type="http://schemas.openxmlformats.org/officeDocument/2006/relationships/slideLayout" Target="../slideLayouts/slideLayout482.xml"/><Relationship Id="rId76" Type="http://schemas.openxmlformats.org/officeDocument/2006/relationships/image" Target="../media/image6.emf"/><Relationship Id="rId7" Type="http://schemas.openxmlformats.org/officeDocument/2006/relationships/slideLayout" Target="../slideLayouts/slideLayout434.xml"/><Relationship Id="rId71" Type="http://schemas.openxmlformats.org/officeDocument/2006/relationships/slideLayout" Target="../slideLayouts/slideLayout4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image" Target="../media/image6.emf"/><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theme" Target="../theme/theme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image" Target="../media/image6.emf"/><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41"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8" Type="http://schemas.openxmlformats.org/officeDocument/2006/relationships/slideLayout" Target="../slideLayouts/slideLayout132.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image" Target="../media/image6.emf"/><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theme" Target="../theme/theme7.xml"/><Relationship Id="rId8" Type="http://schemas.openxmlformats.org/officeDocument/2006/relationships/slideLayout" Target="../slideLayouts/slideLayout172.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42" Type="http://schemas.openxmlformats.org/officeDocument/2006/relationships/slideLayout" Target="../slideLayouts/slideLayout248.xml"/><Relationship Id="rId47" Type="http://schemas.openxmlformats.org/officeDocument/2006/relationships/slideLayout" Target="../slideLayouts/slideLayout253.xml"/><Relationship Id="rId63" Type="http://schemas.openxmlformats.org/officeDocument/2006/relationships/slideLayout" Target="../slideLayouts/slideLayout269.xml"/><Relationship Id="rId68" Type="http://schemas.openxmlformats.org/officeDocument/2006/relationships/slideLayout" Target="../slideLayouts/slideLayout274.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9" Type="http://schemas.openxmlformats.org/officeDocument/2006/relationships/slideLayout" Target="../slideLayouts/slideLayout235.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slideLayout" Target="../slideLayouts/slideLayout246.xml"/><Relationship Id="rId45" Type="http://schemas.openxmlformats.org/officeDocument/2006/relationships/slideLayout" Target="../slideLayouts/slideLayout251.xml"/><Relationship Id="rId53" Type="http://schemas.openxmlformats.org/officeDocument/2006/relationships/slideLayout" Target="../slideLayouts/slideLayout259.xml"/><Relationship Id="rId58" Type="http://schemas.openxmlformats.org/officeDocument/2006/relationships/slideLayout" Target="../slideLayouts/slideLayout264.xml"/><Relationship Id="rId66" Type="http://schemas.openxmlformats.org/officeDocument/2006/relationships/slideLayout" Target="../slideLayouts/slideLayout272.xml"/><Relationship Id="rId74" Type="http://schemas.openxmlformats.org/officeDocument/2006/relationships/theme" Target="../theme/theme8.xml"/><Relationship Id="rId5" Type="http://schemas.openxmlformats.org/officeDocument/2006/relationships/slideLayout" Target="../slideLayouts/slideLayout211.xml"/><Relationship Id="rId61" Type="http://schemas.openxmlformats.org/officeDocument/2006/relationships/slideLayout" Target="../slideLayouts/slideLayout267.xml"/><Relationship Id="rId19" Type="http://schemas.openxmlformats.org/officeDocument/2006/relationships/slideLayout" Target="../slideLayouts/slideLayout22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43" Type="http://schemas.openxmlformats.org/officeDocument/2006/relationships/slideLayout" Target="../slideLayouts/slideLayout249.xml"/><Relationship Id="rId48" Type="http://schemas.openxmlformats.org/officeDocument/2006/relationships/slideLayout" Target="../slideLayouts/slideLayout254.xml"/><Relationship Id="rId56" Type="http://schemas.openxmlformats.org/officeDocument/2006/relationships/slideLayout" Target="../slideLayouts/slideLayout262.xml"/><Relationship Id="rId64" Type="http://schemas.openxmlformats.org/officeDocument/2006/relationships/slideLayout" Target="../slideLayouts/slideLayout270.xml"/><Relationship Id="rId69" Type="http://schemas.openxmlformats.org/officeDocument/2006/relationships/slideLayout" Target="../slideLayouts/slideLayout275.xml"/><Relationship Id="rId8" Type="http://schemas.openxmlformats.org/officeDocument/2006/relationships/slideLayout" Target="../slideLayouts/slideLayout214.xml"/><Relationship Id="rId51" Type="http://schemas.openxmlformats.org/officeDocument/2006/relationships/slideLayout" Target="../slideLayouts/slideLayout257.xml"/><Relationship Id="rId72" Type="http://schemas.openxmlformats.org/officeDocument/2006/relationships/slideLayout" Target="../slideLayouts/slideLayout278.xml"/><Relationship Id="rId3" Type="http://schemas.openxmlformats.org/officeDocument/2006/relationships/slideLayout" Target="../slideLayouts/slideLayout209.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46" Type="http://schemas.openxmlformats.org/officeDocument/2006/relationships/slideLayout" Target="../slideLayouts/slideLayout252.xml"/><Relationship Id="rId59" Type="http://schemas.openxmlformats.org/officeDocument/2006/relationships/slideLayout" Target="../slideLayouts/slideLayout265.xml"/><Relationship Id="rId67" Type="http://schemas.openxmlformats.org/officeDocument/2006/relationships/slideLayout" Target="../slideLayouts/slideLayout273.xml"/><Relationship Id="rId20" Type="http://schemas.openxmlformats.org/officeDocument/2006/relationships/slideLayout" Target="../slideLayouts/slideLayout226.xml"/><Relationship Id="rId41" Type="http://schemas.openxmlformats.org/officeDocument/2006/relationships/slideLayout" Target="../slideLayouts/slideLayout247.xml"/><Relationship Id="rId54" Type="http://schemas.openxmlformats.org/officeDocument/2006/relationships/slideLayout" Target="../slideLayouts/slideLayout260.xml"/><Relationship Id="rId62" Type="http://schemas.openxmlformats.org/officeDocument/2006/relationships/slideLayout" Target="../slideLayouts/slideLayout268.xml"/><Relationship Id="rId70" Type="http://schemas.openxmlformats.org/officeDocument/2006/relationships/slideLayout" Target="../slideLayouts/slideLayout276.xml"/><Relationship Id="rId75" Type="http://schemas.openxmlformats.org/officeDocument/2006/relationships/image" Target="../media/image6.emf"/><Relationship Id="rId1" Type="http://schemas.openxmlformats.org/officeDocument/2006/relationships/slideLayout" Target="../slideLayouts/slideLayout207.xml"/><Relationship Id="rId6" Type="http://schemas.openxmlformats.org/officeDocument/2006/relationships/slideLayout" Target="../slideLayouts/slideLayout212.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49" Type="http://schemas.openxmlformats.org/officeDocument/2006/relationships/slideLayout" Target="../slideLayouts/slideLayout255.xml"/><Relationship Id="rId57" Type="http://schemas.openxmlformats.org/officeDocument/2006/relationships/slideLayout" Target="../slideLayouts/slideLayout263.xml"/><Relationship Id="rId10" Type="http://schemas.openxmlformats.org/officeDocument/2006/relationships/slideLayout" Target="../slideLayouts/slideLayout216.xml"/><Relationship Id="rId31" Type="http://schemas.openxmlformats.org/officeDocument/2006/relationships/slideLayout" Target="../slideLayouts/slideLayout237.xml"/><Relationship Id="rId44" Type="http://schemas.openxmlformats.org/officeDocument/2006/relationships/slideLayout" Target="../slideLayouts/slideLayout250.xml"/><Relationship Id="rId52" Type="http://schemas.openxmlformats.org/officeDocument/2006/relationships/slideLayout" Target="../slideLayouts/slideLayout258.xml"/><Relationship Id="rId60" Type="http://schemas.openxmlformats.org/officeDocument/2006/relationships/slideLayout" Target="../slideLayouts/slideLayout266.xml"/><Relationship Id="rId65" Type="http://schemas.openxmlformats.org/officeDocument/2006/relationships/slideLayout" Target="../slideLayouts/slideLayout271.xml"/><Relationship Id="rId73" Type="http://schemas.openxmlformats.org/officeDocument/2006/relationships/slideLayout" Target="../slideLayouts/slideLayout279.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9" Type="http://schemas.openxmlformats.org/officeDocument/2006/relationships/slideLayout" Target="../slideLayouts/slideLayout245.xml"/><Relationship Id="rId34" Type="http://schemas.openxmlformats.org/officeDocument/2006/relationships/slideLayout" Target="../slideLayouts/slideLayout240.xml"/><Relationship Id="rId50" Type="http://schemas.openxmlformats.org/officeDocument/2006/relationships/slideLayout" Target="../slideLayouts/slideLayout256.xml"/><Relationship Id="rId55" Type="http://schemas.openxmlformats.org/officeDocument/2006/relationships/slideLayout" Target="../slideLayouts/slideLayout261.xml"/><Relationship Id="rId7" Type="http://schemas.openxmlformats.org/officeDocument/2006/relationships/slideLayout" Target="../slideLayouts/slideLayout213.xml"/><Relationship Id="rId71" Type="http://schemas.openxmlformats.org/officeDocument/2006/relationships/slideLayout" Target="../slideLayouts/slideLayout2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heme" Target="../theme/theme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3B6167-3E67-422D-84AC-29AFC86322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74C818-601D-4E1F-BC3B-F9073A1CD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3BB20-CC46-48C7-8B9D-D6152F45F2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6CF650-6B0B-4485-A7E0-79562148C9BE}" type="datetimeFigureOut">
              <a:rPr lang="en-US" smtClean="0"/>
              <a:t>5/2/2023</a:t>
            </a:fld>
            <a:endParaRPr lang="en-US"/>
          </a:p>
        </p:txBody>
      </p:sp>
      <p:sp>
        <p:nvSpPr>
          <p:cNvPr id="5" name="Footer Placeholder 4">
            <a:extLst>
              <a:ext uri="{FF2B5EF4-FFF2-40B4-BE49-F238E27FC236}">
                <a16:creationId xmlns:a16="http://schemas.microsoft.com/office/drawing/2014/main" id="{6EF93E19-5653-4675-96A5-59B7EC295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482F00-0C54-47E7-A5CA-788D34F592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3A1A9-82B0-45D9-B398-04C70554715D}" type="slidenum">
              <a:rPr lang="en-US" smtClean="0"/>
              <a:t>‹#›</a:t>
            </a:fld>
            <a:endParaRPr lang="en-US"/>
          </a:p>
        </p:txBody>
      </p:sp>
    </p:spTree>
    <p:extLst>
      <p:ext uri="{BB962C8B-B14F-4D97-AF65-F5344CB8AC3E}">
        <p14:creationId xmlns:p14="http://schemas.microsoft.com/office/powerpoint/2010/main" val="2437388509"/>
      </p:ext>
    </p:extLst>
  </p:cSld>
  <p:clrMap bg1="lt1" tx1="dk1" bg2="lt2" tx2="dk2" accent1="accent1" accent2="accent2" accent3="accent3" accent4="accent4" accent5="accent5" accent6="accent6" hlink="hlink" folHlink="folHlink"/>
  <p:sldLayoutIdLst>
    <p:sldLayoutId id="2147493624" r:id="rId1"/>
    <p:sldLayoutId id="2147493625" r:id="rId2"/>
    <p:sldLayoutId id="2147493626" r:id="rId3"/>
    <p:sldLayoutId id="2147493627" r:id="rId4"/>
    <p:sldLayoutId id="2147493628" r:id="rId5"/>
    <p:sldLayoutId id="2147493629" r:id="rId6"/>
    <p:sldLayoutId id="2147493630" r:id="rId7"/>
    <p:sldLayoutId id="2147493631" r:id="rId8"/>
    <p:sldLayoutId id="2147493632" r:id="rId9"/>
    <p:sldLayoutId id="2147493633" r:id="rId10"/>
    <p:sldLayoutId id="2147493634" r:id="rId11"/>
    <p:sldLayoutId id="21474936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67915843"/>
      </p:ext>
    </p:extLst>
  </p:cSld>
  <p:clrMap bg1="lt1" tx1="dk1" bg2="lt2" tx2="dk2" accent1="accent1" accent2="accent2" accent3="accent3" accent4="accent4" accent5="accent5" accent6="accent6" hlink="hlink" folHlink="folHlink"/>
  <p:sldLayoutIdLst>
    <p:sldLayoutId id="2147493637" r:id="rId1"/>
    <p:sldLayoutId id="2147493638" r:id="rId2"/>
    <p:sldLayoutId id="2147493639" r:id="rId3"/>
    <p:sldLayoutId id="2147493640" r:id="rId4"/>
    <p:sldLayoutId id="2147493641" r:id="rId5"/>
    <p:sldLayoutId id="2147493642" r:id="rId6"/>
    <p:sldLayoutId id="2147493643" r:id="rId7"/>
    <p:sldLayoutId id="2147493644" r:id="rId8"/>
    <p:sldLayoutId id="2147493645" r:id="rId9"/>
    <p:sldLayoutId id="2147493646" r:id="rId10"/>
    <p:sldLayoutId id="2147493647" r:id="rId11"/>
    <p:sldLayoutId id="2147493648" r:id="rId12"/>
    <p:sldLayoutId id="2147493649" r:id="rId13"/>
    <p:sldLayoutId id="2147493650" r:id="rId14"/>
    <p:sldLayoutId id="2147493651" r:id="rId15"/>
    <p:sldLayoutId id="2147493652" r:id="rId16"/>
    <p:sldLayoutId id="2147493653" r:id="rId17"/>
    <p:sldLayoutId id="2147493654" r:id="rId18"/>
    <p:sldLayoutId id="2147493655" r:id="rId19"/>
    <p:sldLayoutId id="2147493656" r:id="rId20"/>
    <p:sldLayoutId id="2147493657" r:id="rId21"/>
    <p:sldLayoutId id="2147493658" r:id="rId22"/>
    <p:sldLayoutId id="2147493659" r:id="rId23"/>
    <p:sldLayoutId id="2147493660" r:id="rId24"/>
    <p:sldLayoutId id="2147493661" r:id="rId25"/>
    <p:sldLayoutId id="2147493662" r:id="rId26"/>
    <p:sldLayoutId id="2147493663" r:id="rId27"/>
    <p:sldLayoutId id="2147493664" r:id="rId28"/>
    <p:sldLayoutId id="2147493665" r:id="rId29"/>
    <p:sldLayoutId id="2147493666" r:id="rId30"/>
    <p:sldLayoutId id="2147493667" r:id="rId31"/>
    <p:sldLayoutId id="2147493668" r:id="rId32"/>
    <p:sldLayoutId id="2147493669" r:id="rId33"/>
    <p:sldLayoutId id="2147493670" r:id="rId34"/>
    <p:sldLayoutId id="2147493671" r:id="rId35"/>
    <p:sldLayoutId id="2147493672" r:id="rId36"/>
    <p:sldLayoutId id="2147493673" r:id="rId37"/>
    <p:sldLayoutId id="2147493674" r:id="rId38"/>
    <p:sldLayoutId id="2147493675" r:id="rId39"/>
    <p:sldLayoutId id="2147493676" r:id="rId40"/>
    <p:sldLayoutId id="2147493677" r:id="rId41"/>
    <p:sldLayoutId id="2147493678" r:id="rId42"/>
    <p:sldLayoutId id="2147493679" r:id="rId43"/>
    <p:sldLayoutId id="2147493680" r:id="rId44"/>
    <p:sldLayoutId id="2147493681" r:id="rId45"/>
    <p:sldLayoutId id="2147493682" r:id="rId46"/>
    <p:sldLayoutId id="2147493683" r:id="rId47"/>
    <p:sldLayoutId id="2147493684" r:id="rId48"/>
    <p:sldLayoutId id="2147493685" r:id="rId49"/>
    <p:sldLayoutId id="2147493686" r:id="rId50"/>
    <p:sldLayoutId id="2147493687" r:id="rId51"/>
    <p:sldLayoutId id="2147493688" r:id="rId52"/>
    <p:sldLayoutId id="2147493689" r:id="rId53"/>
    <p:sldLayoutId id="2147493690" r:id="rId54"/>
    <p:sldLayoutId id="2147493691" r:id="rId55"/>
    <p:sldLayoutId id="2147493692" r:id="rId56"/>
    <p:sldLayoutId id="2147493693" r:id="rId57"/>
    <p:sldLayoutId id="2147493694" r:id="rId58"/>
    <p:sldLayoutId id="2147493695" r:id="rId59"/>
    <p:sldLayoutId id="2147493696" r:id="rId60"/>
    <p:sldLayoutId id="2147493697" r:id="rId61"/>
    <p:sldLayoutId id="2147493698" r:id="rId62"/>
    <p:sldLayoutId id="2147493699" r:id="rId63"/>
    <p:sldLayoutId id="2147493700" r:id="rId64"/>
    <p:sldLayoutId id="2147493701" r:id="rId65"/>
    <p:sldLayoutId id="2147493702" r:id="rId66"/>
    <p:sldLayoutId id="2147493703" r:id="rId67"/>
    <p:sldLayoutId id="2147493704" r:id="rId68"/>
    <p:sldLayoutId id="2147493705" r:id="rId69"/>
    <p:sldLayoutId id="2147493706" r:id="rId70"/>
    <p:sldLayoutId id="2147493707" r:id="rId71"/>
    <p:sldLayoutId id="2147493708" r:id="rId72"/>
    <p:sldLayoutId id="2147493709" r:id="rId73"/>
    <p:sldLayoutId id="2147493711"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 id="2147493622"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6.xml"/><Relationship Id="rId1" Type="http://schemas.openxmlformats.org/officeDocument/2006/relationships/slideLayout" Target="../slideLayouts/slideLayout276.xml"/></Relationships>
</file>

<file path=ppt/slides/_rels/slide1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xml"/><Relationship Id="rId1" Type="http://schemas.openxmlformats.org/officeDocument/2006/relationships/slideLayout" Target="../slideLayouts/slideLayout208.xml"/></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416.xml"/><Relationship Id="rId5" Type="http://schemas.openxmlformats.org/officeDocument/2006/relationships/image" Target="../media/image134.png"/><Relationship Id="rId4" Type="http://schemas.openxmlformats.org/officeDocument/2006/relationships/image" Target="../media/image133.emf"/></Relationships>
</file>

<file path=ppt/slides/_rels/slide14.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416.xml"/><Relationship Id="rId5" Type="http://schemas.openxmlformats.org/officeDocument/2006/relationships/image" Target="../media/image134.png"/><Relationship Id="rId4" Type="http://schemas.openxmlformats.org/officeDocument/2006/relationships/image" Target="../media/image133.emf"/></Relationships>
</file>

<file path=ppt/slides/_rels/slide15.xml.rels><?xml version="1.0" encoding="UTF-8" standalone="yes"?>
<Relationships xmlns="http://schemas.openxmlformats.org/package/2006/relationships"><Relationship Id="rId3" Type="http://schemas.openxmlformats.org/officeDocument/2006/relationships/image" Target="../media/image132.emf"/><Relationship Id="rId7" Type="http://schemas.openxmlformats.org/officeDocument/2006/relationships/image" Target="../media/image134.png"/><Relationship Id="rId2" Type="http://schemas.openxmlformats.org/officeDocument/2006/relationships/hyperlink" Target="https://docs.microsoft.com/en-us/Exchange/default-folders-exchange-2013-help" TargetMode="External"/><Relationship Id="rId1" Type="http://schemas.openxmlformats.org/officeDocument/2006/relationships/slideLayout" Target="../slideLayouts/slideLayout416.xml"/><Relationship Id="rId6" Type="http://schemas.openxmlformats.org/officeDocument/2006/relationships/image" Target="../media/image131.emf"/><Relationship Id="rId5" Type="http://schemas.openxmlformats.org/officeDocument/2006/relationships/image" Target="../media/image133.emf"/><Relationship Id="rId4" Type="http://schemas.openxmlformats.org/officeDocument/2006/relationships/hyperlink" Target="https://docs.microsoft.com/en-us/exchange/security-and-compliance/recoverable-items-folder/recoverable-items-fold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2.emf"/><Relationship Id="rId1" Type="http://schemas.openxmlformats.org/officeDocument/2006/relationships/slideLayout" Target="../slideLayouts/slideLayout416.xml"/><Relationship Id="rId5" Type="http://schemas.openxmlformats.org/officeDocument/2006/relationships/image" Target="../media/image134.png"/><Relationship Id="rId4" Type="http://schemas.openxmlformats.org/officeDocument/2006/relationships/image" Target="../media/image133.emf"/></Relationships>
</file>

<file path=ppt/slides/_rels/slide17.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2.emf"/><Relationship Id="rId1" Type="http://schemas.openxmlformats.org/officeDocument/2006/relationships/slideLayout" Target="../slideLayouts/slideLayout41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emf"/></Relationships>
</file>

<file path=ppt/slides/_rels/slide18.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416.xml"/><Relationship Id="rId5" Type="http://schemas.openxmlformats.org/officeDocument/2006/relationships/image" Target="../media/image134.png"/><Relationship Id="rId4" Type="http://schemas.openxmlformats.org/officeDocument/2006/relationships/image" Target="../media/image133.emf"/></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2.emf"/><Relationship Id="rId1" Type="http://schemas.openxmlformats.org/officeDocument/2006/relationships/slideLayout" Target="../slideLayouts/slideLayout416.xml"/><Relationship Id="rId4" Type="http://schemas.openxmlformats.org/officeDocument/2006/relationships/image" Target="../media/image137.emf"/></Relationships>
</file>

<file path=ppt/slides/_rels/slide2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7.xml"/></Relationships>
</file>

<file path=ppt/slides/_rels/slide24.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501.xml"/></Relationships>
</file>

<file path=ppt/slides/_rels/slide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xml"/><Relationship Id="rId1" Type="http://schemas.openxmlformats.org/officeDocument/2006/relationships/slideLayout" Target="../slideLayouts/slideLayout279.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5.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5.xml"/><Relationship Id="rId1" Type="http://schemas.openxmlformats.org/officeDocument/2006/relationships/slideLayout" Target="../slideLayouts/slideLayout279.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 Id="rId9" Type="http://schemas.openxmlformats.org/officeDocument/2006/relationships/image" Target="../media/image86.emf"/></Relationships>
</file>

<file path=ppt/slides/_rels/slide6.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slideLayout" Target="../slideLayouts/slideLayout279.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7.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image" Target="../media/image109.emf"/><Relationship Id="rId18" Type="http://schemas.openxmlformats.org/officeDocument/2006/relationships/image" Target="../media/image112.emf"/><Relationship Id="rId3" Type="http://schemas.openxmlformats.org/officeDocument/2006/relationships/image" Target="../media/image102.emf"/><Relationship Id="rId7" Type="http://schemas.openxmlformats.org/officeDocument/2006/relationships/image" Target="../media/image105.emf"/><Relationship Id="rId12" Type="http://schemas.openxmlformats.org/officeDocument/2006/relationships/image" Target="../media/image99.emf"/><Relationship Id="rId17" Type="http://schemas.openxmlformats.org/officeDocument/2006/relationships/image" Target="../media/image111.emf"/><Relationship Id="rId2" Type="http://schemas.openxmlformats.org/officeDocument/2006/relationships/image" Target="../media/image96.emf"/><Relationship Id="rId16" Type="http://schemas.openxmlformats.org/officeDocument/2006/relationships/image" Target="../media/image110.emf"/><Relationship Id="rId1" Type="http://schemas.openxmlformats.org/officeDocument/2006/relationships/slideLayout" Target="../slideLayouts/slideLayout279.xml"/><Relationship Id="rId6" Type="http://schemas.openxmlformats.org/officeDocument/2006/relationships/image" Target="../media/image104.emf"/><Relationship Id="rId11" Type="http://schemas.openxmlformats.org/officeDocument/2006/relationships/image" Target="../media/image108.emf"/><Relationship Id="rId5" Type="http://schemas.openxmlformats.org/officeDocument/2006/relationships/image" Target="../media/image103.emf"/><Relationship Id="rId15" Type="http://schemas.openxmlformats.org/officeDocument/2006/relationships/image" Target="../media/image101.emf"/><Relationship Id="rId10" Type="http://schemas.openxmlformats.org/officeDocument/2006/relationships/image" Target="../media/image107.emf"/><Relationship Id="rId4" Type="http://schemas.openxmlformats.org/officeDocument/2006/relationships/image" Target="../media/image97.emf"/><Relationship Id="rId9" Type="http://schemas.openxmlformats.org/officeDocument/2006/relationships/image" Target="../media/image106.emf"/><Relationship Id="rId14" Type="http://schemas.openxmlformats.org/officeDocument/2006/relationships/image" Target="../media/image100.emf"/></Relationships>
</file>

<file path=ppt/slides/_rels/slide8.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image" Target="../media/image114.emf"/><Relationship Id="rId7" Type="http://schemas.openxmlformats.org/officeDocument/2006/relationships/image" Target="../media/image118.emf"/><Relationship Id="rId12" Type="http://schemas.openxmlformats.org/officeDocument/2006/relationships/image" Target="../media/image123.emf"/><Relationship Id="rId2" Type="http://schemas.openxmlformats.org/officeDocument/2006/relationships/image" Target="../media/image113.emf"/><Relationship Id="rId1" Type="http://schemas.openxmlformats.org/officeDocument/2006/relationships/slideLayout" Target="../slideLayouts/slideLayout279.xml"/><Relationship Id="rId6" Type="http://schemas.openxmlformats.org/officeDocument/2006/relationships/image" Target="../media/image117.emf"/><Relationship Id="rId11" Type="http://schemas.openxmlformats.org/officeDocument/2006/relationships/image" Target="../media/image122.emf"/><Relationship Id="rId5" Type="http://schemas.openxmlformats.org/officeDocument/2006/relationships/image" Target="../media/image116.emf"/><Relationship Id="rId10" Type="http://schemas.openxmlformats.org/officeDocument/2006/relationships/image" Target="../media/image121.emf"/><Relationship Id="rId4" Type="http://schemas.openxmlformats.org/officeDocument/2006/relationships/image" Target="../media/image115.emf"/><Relationship Id="rId9" Type="http://schemas.openxmlformats.org/officeDocument/2006/relationships/image" Target="../media/image120.emf"/></Relationships>
</file>

<file path=ppt/slides/_rels/slide9.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image" Target="../media/image125.emf"/><Relationship Id="rId3" Type="http://schemas.openxmlformats.org/officeDocument/2006/relationships/image" Target="../media/image114.emf"/><Relationship Id="rId7" Type="http://schemas.openxmlformats.org/officeDocument/2006/relationships/image" Target="../media/image124.emf"/><Relationship Id="rId12" Type="http://schemas.openxmlformats.org/officeDocument/2006/relationships/image" Target="../media/image122.emf"/><Relationship Id="rId17" Type="http://schemas.openxmlformats.org/officeDocument/2006/relationships/image" Target="../media/image123.emf"/><Relationship Id="rId2" Type="http://schemas.openxmlformats.org/officeDocument/2006/relationships/image" Target="../media/image113.emf"/><Relationship Id="rId16" Type="http://schemas.openxmlformats.org/officeDocument/2006/relationships/image" Target="../media/image128.emf"/><Relationship Id="rId1" Type="http://schemas.openxmlformats.org/officeDocument/2006/relationships/slideLayout" Target="../slideLayouts/slideLayout279.xml"/><Relationship Id="rId6" Type="http://schemas.openxmlformats.org/officeDocument/2006/relationships/image" Target="../media/image117.emf"/><Relationship Id="rId11" Type="http://schemas.openxmlformats.org/officeDocument/2006/relationships/image" Target="../media/image121.emf"/><Relationship Id="rId5" Type="http://schemas.openxmlformats.org/officeDocument/2006/relationships/image" Target="../media/image116.emf"/><Relationship Id="rId15" Type="http://schemas.openxmlformats.org/officeDocument/2006/relationships/image" Target="../media/image127.emf"/><Relationship Id="rId10" Type="http://schemas.openxmlformats.org/officeDocument/2006/relationships/image" Target="../media/image120.emf"/><Relationship Id="rId4" Type="http://schemas.openxmlformats.org/officeDocument/2006/relationships/image" Target="../media/image115.emf"/><Relationship Id="rId9" Type="http://schemas.openxmlformats.org/officeDocument/2006/relationships/image" Target="../media/image119.emf"/><Relationship Id="rId14" Type="http://schemas.openxmlformats.org/officeDocument/2006/relationships/image" Target="../media/image1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6"/>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D4EEF675-3C65-4198-94D9-26BCB0A80BB5}"/>
              </a:ext>
            </a:extLst>
          </p:cNvPr>
          <p:cNvSpPr txBox="1"/>
          <p:nvPr/>
        </p:nvSpPr>
        <p:spPr>
          <a:xfrm>
            <a:off x="10674315" y="6632953"/>
            <a:ext cx="1219709" cy="153888"/>
          </a:xfrm>
          <a:prstGeom prst="rect">
            <a:avLst/>
          </a:prstGeom>
          <a:noFill/>
        </p:spPr>
        <p:txBody>
          <a:bodyPr wrap="square" lIns="0" tIns="0" rIns="0" bIns="0" rtlCol="0">
            <a:spAutoFit/>
          </a:bodyPr>
          <a:lstStyle/>
          <a:p>
            <a:pPr algn="l"/>
            <a:r>
              <a:rPr lang="en-US" sz="1000" dirty="0"/>
              <a:t>Version : 2023-05-02</a:t>
            </a:r>
          </a:p>
        </p:txBody>
      </p:sp>
    </p:spTree>
    <p:extLst>
      <p:ext uri="{BB962C8B-B14F-4D97-AF65-F5344CB8AC3E}">
        <p14:creationId xmlns:p14="http://schemas.microsoft.com/office/powerpoint/2010/main" val="17973080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D07CDE-769B-43E9-811F-A8F2E3D4D0CC}"/>
              </a:ext>
            </a:extLst>
          </p:cNvPr>
          <p:cNvSpPr>
            <a:spLocks noGrp="1"/>
          </p:cNvSpPr>
          <p:nvPr>
            <p:ph sz="quarter" idx="10"/>
          </p:nvPr>
        </p:nvSpPr>
        <p:spPr>
          <a:xfrm>
            <a:off x="502125" y="1983576"/>
            <a:ext cx="5535164" cy="560282"/>
          </a:xfrm>
        </p:spPr>
        <p:txBody>
          <a:bodyPr/>
          <a:lstStyle/>
          <a:p>
            <a:pPr marL="0" indent="0">
              <a:buNone/>
            </a:pPr>
            <a:r>
              <a:rPr lang="en-US" sz="1961" dirty="0">
                <a:solidFill>
                  <a:srgbClr val="000000"/>
                </a:solidFill>
                <a:latin typeface="Segoe UI"/>
                <a:cs typeface="Segoe UI Semilight" panose="020B0402040204020203" pitchFamily="34" charset="0"/>
              </a:rPr>
              <a:t>(A) Global Policies</a:t>
            </a:r>
          </a:p>
          <a:p>
            <a:pPr marL="0" indent="0">
              <a:buNone/>
            </a:pPr>
            <a:r>
              <a:rPr lang="en-US" sz="1400" dirty="0">
                <a:solidFill>
                  <a:srgbClr val="000000"/>
                </a:solidFill>
                <a:latin typeface="Segoe UI"/>
                <a:cs typeface="Segoe UI Semilight" panose="020B0402040204020203" pitchFamily="34" charset="0"/>
              </a:rPr>
              <a:t>Retention and/or Deletion – Transparent</a:t>
            </a:r>
          </a:p>
        </p:txBody>
      </p:sp>
      <p:sp>
        <p:nvSpPr>
          <p:cNvPr id="2" name="Title 1">
            <a:extLst>
              <a:ext uri="{FF2B5EF4-FFF2-40B4-BE49-F238E27FC236}">
                <a16:creationId xmlns:a16="http://schemas.microsoft.com/office/drawing/2014/main" id="{87278260-2039-4A83-9AFE-8E0C0E670C54}"/>
              </a:ext>
            </a:extLst>
          </p:cNvPr>
          <p:cNvSpPr>
            <a:spLocks noGrp="1"/>
          </p:cNvSpPr>
          <p:nvPr>
            <p:ph type="title"/>
          </p:nvPr>
        </p:nvSpPr>
        <p:spPr>
          <a:xfrm>
            <a:off x="502125" y="192158"/>
            <a:ext cx="11018520" cy="553998"/>
          </a:xfrm>
        </p:spPr>
        <p:txBody>
          <a:bodyPr/>
          <a:lstStyle/>
          <a:p>
            <a:r>
              <a:rPr lang="fr-FR" dirty="0" err="1"/>
              <a:t>Define</a:t>
            </a:r>
            <a:r>
              <a:rPr lang="fr-FR" dirty="0"/>
              <a:t> </a:t>
            </a:r>
            <a:r>
              <a:rPr lang="fr-FR" dirty="0" err="1"/>
              <a:t>Your</a:t>
            </a:r>
            <a:r>
              <a:rPr lang="fr-FR" dirty="0"/>
              <a:t> </a:t>
            </a:r>
            <a:r>
              <a:rPr lang="fr-FR" dirty="0" err="1"/>
              <a:t>Governance</a:t>
            </a:r>
            <a:r>
              <a:rPr lang="fr-FR" dirty="0"/>
              <a:t> </a:t>
            </a:r>
            <a:r>
              <a:rPr lang="fr-FR" dirty="0" err="1"/>
              <a:t>Strategy</a:t>
            </a:r>
            <a:endParaRPr lang="en-GB" dirty="0"/>
          </a:p>
        </p:txBody>
      </p:sp>
      <p:sp>
        <p:nvSpPr>
          <p:cNvPr id="13" name="TextBox 12">
            <a:extLst>
              <a:ext uri="{FF2B5EF4-FFF2-40B4-BE49-F238E27FC236}">
                <a16:creationId xmlns:a16="http://schemas.microsoft.com/office/drawing/2014/main" id="{007A49CA-BA7F-4CD5-8880-132884537AA7}"/>
              </a:ext>
            </a:extLst>
          </p:cNvPr>
          <p:cNvSpPr txBox="1"/>
          <p:nvPr/>
        </p:nvSpPr>
        <p:spPr>
          <a:xfrm>
            <a:off x="6038764" y="2607312"/>
            <a:ext cx="909046" cy="4882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(A)</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8DA956D8-19E7-4663-B84A-3730B2270E38}"/>
              </a:ext>
            </a:extLst>
          </p:cNvPr>
          <p:cNvSpPr txBox="1"/>
          <p:nvPr/>
        </p:nvSpPr>
        <p:spPr>
          <a:xfrm>
            <a:off x="5748137" y="3532960"/>
            <a:ext cx="106344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(B) +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70411164-5BB4-4FBC-95E4-C64E2EEEE3FB}"/>
              </a:ext>
            </a:extLst>
          </p:cNvPr>
          <p:cNvSpPr txBox="1"/>
          <p:nvPr/>
        </p:nvSpPr>
        <p:spPr>
          <a:xfrm>
            <a:off x="6048513" y="4508325"/>
            <a:ext cx="889549" cy="4882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5C5E8C02-7595-4A4B-B912-59B34E80A960}"/>
              </a:ext>
            </a:extLst>
          </p:cNvPr>
          <p:cNvCxnSpPr>
            <a:cxnSpLocks/>
          </p:cNvCxnSpPr>
          <p:nvPr/>
        </p:nvCxnSpPr>
        <p:spPr>
          <a:xfrm>
            <a:off x="6266888" y="3018559"/>
            <a:ext cx="0" cy="506807"/>
          </a:xfrm>
          <a:prstGeom prst="straightConnector1">
            <a:avLst/>
          </a:prstGeom>
          <a:ln w="317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D170D11-D648-4855-B278-49CADCE5E12B}"/>
              </a:ext>
            </a:extLst>
          </p:cNvPr>
          <p:cNvCxnSpPr>
            <a:cxnSpLocks/>
          </p:cNvCxnSpPr>
          <p:nvPr/>
        </p:nvCxnSpPr>
        <p:spPr>
          <a:xfrm flipV="1">
            <a:off x="6277279" y="3991090"/>
            <a:ext cx="0" cy="494510"/>
          </a:xfrm>
          <a:prstGeom prst="straightConnector1">
            <a:avLst/>
          </a:prstGeom>
          <a:ln w="317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E2A04B1D-7E0B-DB33-630B-6383096EC3E8}"/>
              </a:ext>
            </a:extLst>
          </p:cNvPr>
          <p:cNvSpPr txBox="1">
            <a:spLocks/>
          </p:cNvSpPr>
          <p:nvPr/>
        </p:nvSpPr>
        <p:spPr>
          <a:xfrm>
            <a:off x="502424" y="4653314"/>
            <a:ext cx="5535164" cy="5602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961" dirty="0">
                <a:solidFill>
                  <a:srgbClr val="000000"/>
                </a:solidFill>
                <a:latin typeface="Segoe UI"/>
                <a:cs typeface="Segoe UI Semilight" panose="020B0402040204020203" pitchFamily="34" charset="0"/>
              </a:rPr>
              <a:t>(D) Manual Retention Labels</a:t>
            </a:r>
          </a:p>
          <a:p>
            <a:pPr marL="0" indent="0">
              <a:buFont typeface="Wingdings" panose="05000000000000000000" pitchFamily="2" charset="2"/>
              <a:buNone/>
            </a:pPr>
            <a:r>
              <a:rPr lang="en-US" sz="1400" dirty="0">
                <a:solidFill>
                  <a:srgbClr val="000000"/>
                </a:solidFill>
                <a:latin typeface="Segoe UI"/>
                <a:cs typeface="Segoe UI Semilight" panose="020B0402040204020203" pitchFamily="34" charset="0"/>
              </a:rPr>
              <a:t>To manage special cases and involve your users</a:t>
            </a:r>
            <a:endParaRPr lang="en-GB" sz="1400" dirty="0">
              <a:solidFill>
                <a:srgbClr val="000000"/>
              </a:solidFill>
              <a:latin typeface="Segoe UI"/>
              <a:cs typeface="Segoe UI Semilight" panose="020B0402040204020203" pitchFamily="34" charset="0"/>
            </a:endParaRPr>
          </a:p>
        </p:txBody>
      </p:sp>
      <p:sp>
        <p:nvSpPr>
          <p:cNvPr id="16" name="Content Placeholder 3">
            <a:extLst>
              <a:ext uri="{FF2B5EF4-FFF2-40B4-BE49-F238E27FC236}">
                <a16:creationId xmlns:a16="http://schemas.microsoft.com/office/drawing/2014/main" id="{4EF8F6E1-DD22-D272-69B4-D9A14D6529CE}"/>
              </a:ext>
            </a:extLst>
          </p:cNvPr>
          <p:cNvSpPr txBox="1">
            <a:spLocks/>
          </p:cNvSpPr>
          <p:nvPr/>
        </p:nvSpPr>
        <p:spPr>
          <a:xfrm>
            <a:off x="502424" y="2873489"/>
            <a:ext cx="5535164" cy="5602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961" dirty="0">
                <a:solidFill>
                  <a:srgbClr val="000000"/>
                </a:solidFill>
                <a:latin typeface="Segoe UI"/>
                <a:cs typeface="Segoe UI Semilight" panose="020B0402040204020203" pitchFamily="34" charset="0"/>
              </a:rPr>
              <a:t>(B) Scoped Policies</a:t>
            </a:r>
          </a:p>
          <a:p>
            <a:pPr marL="0" indent="0">
              <a:buFont typeface="Wingdings" panose="05000000000000000000" pitchFamily="2" charset="2"/>
              <a:buNone/>
            </a:pPr>
            <a:r>
              <a:rPr lang="en-US" sz="1400" dirty="0">
                <a:solidFill>
                  <a:srgbClr val="000000"/>
                </a:solidFill>
                <a:latin typeface="Segoe UI"/>
                <a:cs typeface="Segoe UI Semilight" panose="020B0402040204020203" pitchFamily="34" charset="0"/>
              </a:rPr>
              <a:t>Retention and/or Deletion – Transparent</a:t>
            </a:r>
          </a:p>
        </p:txBody>
      </p:sp>
      <p:sp>
        <p:nvSpPr>
          <p:cNvPr id="18" name="Content Placeholder 3">
            <a:extLst>
              <a:ext uri="{FF2B5EF4-FFF2-40B4-BE49-F238E27FC236}">
                <a16:creationId xmlns:a16="http://schemas.microsoft.com/office/drawing/2014/main" id="{00802271-6AFB-7AF8-F805-D1EF649DF823}"/>
              </a:ext>
            </a:extLst>
          </p:cNvPr>
          <p:cNvSpPr txBox="1">
            <a:spLocks/>
          </p:cNvSpPr>
          <p:nvPr/>
        </p:nvSpPr>
        <p:spPr>
          <a:xfrm>
            <a:off x="502424" y="3763402"/>
            <a:ext cx="5535164" cy="5602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961" dirty="0">
                <a:solidFill>
                  <a:srgbClr val="000000"/>
                </a:solidFill>
                <a:latin typeface="Segoe UI"/>
                <a:cs typeface="Segoe UI Semilight" panose="020B0402040204020203" pitchFamily="34" charset="0"/>
              </a:rPr>
              <a:t>(C) Automatic Retention Labels</a:t>
            </a:r>
          </a:p>
          <a:p>
            <a:pPr marL="0" indent="0">
              <a:buFont typeface="Wingdings" panose="05000000000000000000" pitchFamily="2" charset="2"/>
              <a:buNone/>
            </a:pPr>
            <a:r>
              <a:rPr lang="en-US" sz="1400" dirty="0">
                <a:solidFill>
                  <a:srgbClr val="000000"/>
                </a:solidFill>
                <a:latin typeface="Segoe UI"/>
                <a:cs typeface="Segoe UI Semilight" panose="020B0402040204020203" pitchFamily="34" charset="0"/>
              </a:rPr>
              <a:t>To adapt the scope of your rules and provide visibility to your users </a:t>
            </a:r>
          </a:p>
        </p:txBody>
      </p:sp>
      <p:pic>
        <p:nvPicPr>
          <p:cNvPr id="19" name="Picture 18">
            <a:extLst>
              <a:ext uri="{FF2B5EF4-FFF2-40B4-BE49-F238E27FC236}">
                <a16:creationId xmlns:a16="http://schemas.microsoft.com/office/drawing/2014/main" id="{88677413-A431-54E0-4F35-DD1030ACDFE4}"/>
              </a:ext>
            </a:extLst>
          </p:cNvPr>
          <p:cNvPicPr>
            <a:picLocks noChangeAspect="1"/>
          </p:cNvPicPr>
          <p:nvPr/>
        </p:nvPicPr>
        <p:blipFill>
          <a:blip r:embed="rId3"/>
          <a:stretch>
            <a:fillRect/>
          </a:stretch>
        </p:blipFill>
        <p:spPr>
          <a:xfrm>
            <a:off x="6744564" y="1752600"/>
            <a:ext cx="4567238" cy="3352800"/>
          </a:xfrm>
          <a:prstGeom prst="rect">
            <a:avLst/>
          </a:prstGeom>
        </p:spPr>
      </p:pic>
    </p:spTree>
    <p:extLst>
      <p:ext uri="{BB962C8B-B14F-4D97-AF65-F5344CB8AC3E}">
        <p14:creationId xmlns:p14="http://schemas.microsoft.com/office/powerpoint/2010/main" val="2023365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4"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3" grpId="0"/>
      <p:bldP spid="15" grpId="0"/>
      <p:bldP spid="17" grpId="0"/>
      <p:bldP spid="3" grpId="0"/>
      <p:bldP spid="16"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6"/>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37603716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dirty="0">
                <a:solidFill>
                  <a:srgbClr val="5B9BD5">
                    <a:lumMod val="40000"/>
                    <a:lumOff val="60000"/>
                  </a:srgbClr>
                </a:solidFill>
                <a:latin typeface="Segoe UI Light" panose="020B0502040204020203" pitchFamily="34" charset="0"/>
                <a:cs typeface="Segoe UI Light" panose="020B0502040204020203" pitchFamily="34" charset="0"/>
              </a:rPr>
              <a:t>EXO Retention</a:t>
            </a:r>
            <a:endParaRPr kumimoji="0" lang="en-US" sz="72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21864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24788EE-C69E-951F-EB40-8EC69CCE484D}"/>
              </a:ext>
            </a:extLst>
          </p:cNvPr>
          <p:cNvSpPr txBox="1"/>
          <p:nvPr/>
        </p:nvSpPr>
        <p:spPr>
          <a:xfrm>
            <a:off x="1718942" y="3894848"/>
            <a:ext cx="1624441" cy="246221"/>
          </a:xfrm>
          <a:prstGeom prst="rect">
            <a:avLst/>
          </a:prstGeom>
          <a:noFill/>
        </p:spPr>
        <p:txBody>
          <a:bodyPr wrap="square" rtlCol="0">
            <a:spAutoFit/>
          </a:bodyPr>
          <a:lstStyle/>
          <a:p>
            <a:r>
              <a:rPr lang="en-US" sz="1000" i="1" dirty="0"/>
              <a:t>Deleted Items</a:t>
            </a:r>
          </a:p>
        </p:txBody>
      </p:sp>
      <p:sp>
        <p:nvSpPr>
          <p:cNvPr id="20" name="TextBox 19">
            <a:extLst>
              <a:ext uri="{FF2B5EF4-FFF2-40B4-BE49-F238E27FC236}">
                <a16:creationId xmlns:a16="http://schemas.microsoft.com/office/drawing/2014/main" id="{80389729-DDEE-1C76-B7EE-ECC4CA708C4D}"/>
              </a:ext>
            </a:extLst>
          </p:cNvPr>
          <p:cNvSpPr txBox="1"/>
          <p:nvPr/>
        </p:nvSpPr>
        <p:spPr>
          <a:xfrm>
            <a:off x="1731085" y="1101700"/>
            <a:ext cx="1228679" cy="246221"/>
          </a:xfrm>
          <a:prstGeom prst="rect">
            <a:avLst/>
          </a:prstGeom>
          <a:noFill/>
        </p:spPr>
        <p:txBody>
          <a:bodyPr wrap="square" rtlCol="0">
            <a:spAutoFit/>
          </a:bodyPr>
          <a:lstStyle/>
          <a:p>
            <a:r>
              <a:rPr lang="en-US" sz="1000" dirty="0"/>
              <a:t>UserFolder1</a:t>
            </a:r>
          </a:p>
        </p:txBody>
      </p:sp>
      <p:sp>
        <p:nvSpPr>
          <p:cNvPr id="22" name="TextBox 21">
            <a:extLst>
              <a:ext uri="{FF2B5EF4-FFF2-40B4-BE49-F238E27FC236}">
                <a16:creationId xmlns:a16="http://schemas.microsoft.com/office/drawing/2014/main" id="{62CD48A7-6BA7-C33C-E48D-0C9EC1C13606}"/>
              </a:ext>
            </a:extLst>
          </p:cNvPr>
          <p:cNvSpPr txBox="1"/>
          <p:nvPr/>
        </p:nvSpPr>
        <p:spPr>
          <a:xfrm>
            <a:off x="2015635" y="4087430"/>
            <a:ext cx="482687" cy="246221"/>
          </a:xfrm>
          <a:prstGeom prst="rect">
            <a:avLst/>
          </a:prstGeom>
          <a:noFill/>
        </p:spPr>
        <p:txBody>
          <a:bodyPr wrap="square" rtlCol="0">
            <a:spAutoFit/>
          </a:bodyPr>
          <a:lstStyle/>
          <a:p>
            <a:r>
              <a:rPr lang="en-US" sz="1000" dirty="0"/>
              <a:t>Mail7</a:t>
            </a:r>
          </a:p>
        </p:txBody>
      </p:sp>
      <p:sp>
        <p:nvSpPr>
          <p:cNvPr id="25" name="TextBox 24">
            <a:extLst>
              <a:ext uri="{FF2B5EF4-FFF2-40B4-BE49-F238E27FC236}">
                <a16:creationId xmlns:a16="http://schemas.microsoft.com/office/drawing/2014/main" id="{35680093-D7D7-812A-0EE5-60661007B2EE}"/>
              </a:ext>
            </a:extLst>
          </p:cNvPr>
          <p:cNvSpPr txBox="1"/>
          <p:nvPr/>
        </p:nvSpPr>
        <p:spPr>
          <a:xfrm>
            <a:off x="1701006" y="2963848"/>
            <a:ext cx="661688" cy="246221"/>
          </a:xfrm>
          <a:prstGeom prst="rect">
            <a:avLst/>
          </a:prstGeom>
          <a:noFill/>
        </p:spPr>
        <p:txBody>
          <a:bodyPr wrap="square" rtlCol="0">
            <a:spAutoFit/>
          </a:bodyPr>
          <a:lstStyle/>
          <a:p>
            <a:r>
              <a:rPr lang="en-US" sz="1000" i="1" dirty="0"/>
              <a:t>Tasks</a:t>
            </a:r>
          </a:p>
        </p:txBody>
      </p:sp>
      <p:sp>
        <p:nvSpPr>
          <p:cNvPr id="49" name="TextBox 48">
            <a:extLst>
              <a:ext uri="{FF2B5EF4-FFF2-40B4-BE49-F238E27FC236}">
                <a16:creationId xmlns:a16="http://schemas.microsoft.com/office/drawing/2014/main" id="{64E99D4E-DA1B-58A1-2B0E-5BFC299F2ABD}"/>
              </a:ext>
            </a:extLst>
          </p:cNvPr>
          <p:cNvSpPr txBox="1"/>
          <p:nvPr/>
        </p:nvSpPr>
        <p:spPr>
          <a:xfrm>
            <a:off x="1984875" y="3460433"/>
            <a:ext cx="989875" cy="246221"/>
          </a:xfrm>
          <a:prstGeom prst="rect">
            <a:avLst/>
          </a:prstGeom>
          <a:noFill/>
        </p:spPr>
        <p:txBody>
          <a:bodyPr wrap="square" rtlCol="0">
            <a:spAutoFit/>
          </a:bodyPr>
          <a:lstStyle/>
          <a:p>
            <a:r>
              <a:rPr lang="en-US" sz="1000" dirty="0"/>
              <a:t>CalendarEntry1</a:t>
            </a:r>
          </a:p>
        </p:txBody>
      </p:sp>
      <p:sp>
        <p:nvSpPr>
          <p:cNvPr id="64" name="TextBox 63">
            <a:extLst>
              <a:ext uri="{FF2B5EF4-FFF2-40B4-BE49-F238E27FC236}">
                <a16:creationId xmlns:a16="http://schemas.microsoft.com/office/drawing/2014/main" id="{2715463B-9765-37EF-4238-AA2F6C2687E3}"/>
              </a:ext>
            </a:extLst>
          </p:cNvPr>
          <p:cNvSpPr txBox="1"/>
          <p:nvPr/>
        </p:nvSpPr>
        <p:spPr>
          <a:xfrm>
            <a:off x="1554425" y="264562"/>
            <a:ext cx="2174644" cy="246221"/>
          </a:xfrm>
          <a:prstGeom prst="rect">
            <a:avLst/>
          </a:prstGeom>
          <a:noFill/>
        </p:spPr>
        <p:txBody>
          <a:bodyPr wrap="square" rtlCol="0">
            <a:spAutoFit/>
          </a:bodyPr>
          <a:lstStyle/>
          <a:p>
            <a:r>
              <a:rPr lang="en-US" sz="1000" dirty="0"/>
              <a:t>user@entrepriseA.com</a:t>
            </a:r>
          </a:p>
        </p:txBody>
      </p:sp>
      <p:sp>
        <p:nvSpPr>
          <p:cNvPr id="91" name="TextBox 90">
            <a:extLst>
              <a:ext uri="{FF2B5EF4-FFF2-40B4-BE49-F238E27FC236}">
                <a16:creationId xmlns:a16="http://schemas.microsoft.com/office/drawing/2014/main" id="{F647D033-ED15-C218-6FA1-8044F11932A2}"/>
              </a:ext>
            </a:extLst>
          </p:cNvPr>
          <p:cNvSpPr txBox="1"/>
          <p:nvPr/>
        </p:nvSpPr>
        <p:spPr>
          <a:xfrm>
            <a:off x="1731087" y="500010"/>
            <a:ext cx="1069186" cy="246221"/>
          </a:xfrm>
          <a:prstGeom prst="rect">
            <a:avLst/>
          </a:prstGeom>
          <a:noFill/>
        </p:spPr>
        <p:txBody>
          <a:bodyPr wrap="square" rtlCol="0">
            <a:spAutoFit/>
          </a:bodyPr>
          <a:lstStyle/>
          <a:p>
            <a:r>
              <a:rPr lang="en-US" sz="1000" i="1" dirty="0"/>
              <a:t>Inbox</a:t>
            </a:r>
          </a:p>
        </p:txBody>
      </p:sp>
      <p:pic>
        <p:nvPicPr>
          <p:cNvPr id="61" name="Picture 60">
            <a:extLst>
              <a:ext uri="{FF2B5EF4-FFF2-40B4-BE49-F238E27FC236}">
                <a16:creationId xmlns:a16="http://schemas.microsoft.com/office/drawing/2014/main" id="{03468DA1-A2CB-27F6-DA69-70657BFBB15F}"/>
              </a:ext>
            </a:extLst>
          </p:cNvPr>
          <p:cNvPicPr>
            <a:picLocks noChangeAspect="1"/>
          </p:cNvPicPr>
          <p:nvPr/>
        </p:nvPicPr>
        <p:blipFill>
          <a:blip r:embed="rId2"/>
          <a:stretch>
            <a:fillRect/>
          </a:stretch>
        </p:blipFill>
        <p:spPr>
          <a:xfrm>
            <a:off x="1373256" y="6457044"/>
            <a:ext cx="186864" cy="176486"/>
          </a:xfrm>
          <a:prstGeom prst="rect">
            <a:avLst/>
          </a:prstGeom>
        </p:spPr>
      </p:pic>
      <p:pic>
        <p:nvPicPr>
          <p:cNvPr id="62" name="Picture 61">
            <a:extLst>
              <a:ext uri="{FF2B5EF4-FFF2-40B4-BE49-F238E27FC236}">
                <a16:creationId xmlns:a16="http://schemas.microsoft.com/office/drawing/2014/main" id="{5A7EEB49-884C-ED21-11A7-E926C321D5C2}"/>
              </a:ext>
            </a:extLst>
          </p:cNvPr>
          <p:cNvPicPr>
            <a:picLocks noChangeAspect="1"/>
          </p:cNvPicPr>
          <p:nvPr/>
        </p:nvPicPr>
        <p:blipFill>
          <a:blip r:embed="rId3"/>
          <a:stretch>
            <a:fillRect/>
          </a:stretch>
        </p:blipFill>
        <p:spPr>
          <a:xfrm>
            <a:off x="1556472" y="1127941"/>
            <a:ext cx="186864" cy="156670"/>
          </a:xfrm>
          <a:prstGeom prst="rect">
            <a:avLst/>
          </a:prstGeom>
        </p:spPr>
      </p:pic>
      <p:grpSp>
        <p:nvGrpSpPr>
          <p:cNvPr id="65" name="Group 64">
            <a:extLst>
              <a:ext uri="{FF2B5EF4-FFF2-40B4-BE49-F238E27FC236}">
                <a16:creationId xmlns:a16="http://schemas.microsoft.com/office/drawing/2014/main" id="{C2FCB32A-083E-801F-5C74-BF7FDDBC2BBC}"/>
              </a:ext>
            </a:extLst>
          </p:cNvPr>
          <p:cNvGrpSpPr/>
          <p:nvPr/>
        </p:nvGrpSpPr>
        <p:grpSpPr>
          <a:xfrm>
            <a:off x="1344448" y="527651"/>
            <a:ext cx="536005" cy="184961"/>
            <a:chOff x="286738" y="824961"/>
            <a:chExt cx="536005" cy="184961"/>
          </a:xfrm>
        </p:grpSpPr>
        <p:pic>
          <p:nvPicPr>
            <p:cNvPr id="24" name="Picture 23">
              <a:extLst>
                <a:ext uri="{FF2B5EF4-FFF2-40B4-BE49-F238E27FC236}">
                  <a16:creationId xmlns:a16="http://schemas.microsoft.com/office/drawing/2014/main" id="{545EA01F-6029-4F3D-BDDD-7FCDA12CE4F2}"/>
                </a:ext>
              </a:extLst>
            </p:cNvPr>
            <p:cNvPicPr>
              <a:picLocks noChangeAspect="1"/>
            </p:cNvPicPr>
            <p:nvPr/>
          </p:nvPicPr>
          <p:blipFill>
            <a:blip r:embed="rId3"/>
            <a:stretch>
              <a:fillRect/>
            </a:stretch>
          </p:blipFill>
          <p:spPr>
            <a:xfrm>
              <a:off x="486102" y="824961"/>
              <a:ext cx="186864" cy="156670"/>
            </a:xfrm>
            <a:prstGeom prst="rect">
              <a:avLst/>
            </a:prstGeom>
          </p:spPr>
        </p:pic>
        <p:sp>
          <p:nvSpPr>
            <p:cNvPr id="63" name="TextBox 62">
              <a:extLst>
                <a:ext uri="{FF2B5EF4-FFF2-40B4-BE49-F238E27FC236}">
                  <a16:creationId xmlns:a16="http://schemas.microsoft.com/office/drawing/2014/main" id="{AD55E09D-8DC4-56A5-CE30-43C1FB1D751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98" name="Group 97">
            <a:extLst>
              <a:ext uri="{FF2B5EF4-FFF2-40B4-BE49-F238E27FC236}">
                <a16:creationId xmlns:a16="http://schemas.microsoft.com/office/drawing/2014/main" id="{2FF8EEA7-5C97-B728-A697-72B460A8ADB7}"/>
              </a:ext>
            </a:extLst>
          </p:cNvPr>
          <p:cNvGrpSpPr/>
          <p:nvPr/>
        </p:nvGrpSpPr>
        <p:grpSpPr>
          <a:xfrm>
            <a:off x="1330208" y="3936133"/>
            <a:ext cx="536005" cy="184961"/>
            <a:chOff x="286738" y="824961"/>
            <a:chExt cx="536005" cy="184961"/>
          </a:xfrm>
        </p:grpSpPr>
        <p:pic>
          <p:nvPicPr>
            <p:cNvPr id="100" name="Picture 99">
              <a:extLst>
                <a:ext uri="{FF2B5EF4-FFF2-40B4-BE49-F238E27FC236}">
                  <a16:creationId xmlns:a16="http://schemas.microsoft.com/office/drawing/2014/main" id="{B0520079-A1AF-4C1B-3F05-72D7195CEEF7}"/>
                </a:ext>
              </a:extLst>
            </p:cNvPr>
            <p:cNvPicPr>
              <a:picLocks noChangeAspect="1"/>
            </p:cNvPicPr>
            <p:nvPr/>
          </p:nvPicPr>
          <p:blipFill>
            <a:blip r:embed="rId3"/>
            <a:stretch>
              <a:fillRect/>
            </a:stretch>
          </p:blipFill>
          <p:spPr>
            <a:xfrm>
              <a:off x="486102" y="824961"/>
              <a:ext cx="186864" cy="156670"/>
            </a:xfrm>
            <a:prstGeom prst="rect">
              <a:avLst/>
            </a:prstGeom>
          </p:spPr>
        </p:pic>
        <p:sp>
          <p:nvSpPr>
            <p:cNvPr id="102" name="TextBox 101">
              <a:extLst>
                <a:ext uri="{FF2B5EF4-FFF2-40B4-BE49-F238E27FC236}">
                  <a16:creationId xmlns:a16="http://schemas.microsoft.com/office/drawing/2014/main" id="{EF3596B1-C215-8108-0B76-430133D842F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69" name="Picture 68">
            <a:extLst>
              <a:ext uri="{FF2B5EF4-FFF2-40B4-BE49-F238E27FC236}">
                <a16:creationId xmlns:a16="http://schemas.microsoft.com/office/drawing/2014/main" id="{62FC5963-6176-744D-EE21-E9C49B4775CB}"/>
              </a:ext>
            </a:extLst>
          </p:cNvPr>
          <p:cNvPicPr>
            <a:picLocks noChangeAspect="1"/>
          </p:cNvPicPr>
          <p:nvPr/>
        </p:nvPicPr>
        <p:blipFill>
          <a:blip r:embed="rId4"/>
          <a:stretch>
            <a:fillRect/>
          </a:stretch>
        </p:blipFill>
        <p:spPr>
          <a:xfrm>
            <a:off x="1878262" y="757648"/>
            <a:ext cx="137877" cy="109834"/>
          </a:xfrm>
          <a:prstGeom prst="rect">
            <a:avLst/>
          </a:prstGeom>
        </p:spPr>
      </p:pic>
      <p:grpSp>
        <p:nvGrpSpPr>
          <p:cNvPr id="112" name="Group 111">
            <a:extLst>
              <a:ext uri="{FF2B5EF4-FFF2-40B4-BE49-F238E27FC236}">
                <a16:creationId xmlns:a16="http://schemas.microsoft.com/office/drawing/2014/main" id="{54E8C22A-D9F6-9D90-0C31-8D1F8E9EA2E3}"/>
              </a:ext>
            </a:extLst>
          </p:cNvPr>
          <p:cNvGrpSpPr/>
          <p:nvPr/>
        </p:nvGrpSpPr>
        <p:grpSpPr>
          <a:xfrm>
            <a:off x="1319363" y="3003550"/>
            <a:ext cx="536005" cy="184961"/>
            <a:chOff x="286738" y="824961"/>
            <a:chExt cx="536005" cy="184961"/>
          </a:xfrm>
        </p:grpSpPr>
        <p:pic>
          <p:nvPicPr>
            <p:cNvPr id="114" name="Picture 113">
              <a:extLst>
                <a:ext uri="{FF2B5EF4-FFF2-40B4-BE49-F238E27FC236}">
                  <a16:creationId xmlns:a16="http://schemas.microsoft.com/office/drawing/2014/main" id="{B2781291-3313-A427-0E48-AC9B1826048E}"/>
                </a:ext>
              </a:extLst>
            </p:cNvPr>
            <p:cNvPicPr>
              <a:picLocks noChangeAspect="1"/>
            </p:cNvPicPr>
            <p:nvPr/>
          </p:nvPicPr>
          <p:blipFill>
            <a:blip r:embed="rId3"/>
            <a:stretch>
              <a:fillRect/>
            </a:stretch>
          </p:blipFill>
          <p:spPr>
            <a:xfrm>
              <a:off x="486102" y="824961"/>
              <a:ext cx="186864" cy="156670"/>
            </a:xfrm>
            <a:prstGeom prst="rect">
              <a:avLst/>
            </a:prstGeom>
          </p:spPr>
        </p:pic>
        <p:sp>
          <p:nvSpPr>
            <p:cNvPr id="116" name="TextBox 115">
              <a:extLst>
                <a:ext uri="{FF2B5EF4-FFF2-40B4-BE49-F238E27FC236}">
                  <a16:creationId xmlns:a16="http://schemas.microsoft.com/office/drawing/2014/main" id="{38949BEC-07B5-726D-579F-5594FE2249F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77" name="Picture 76">
            <a:extLst>
              <a:ext uri="{FF2B5EF4-FFF2-40B4-BE49-F238E27FC236}">
                <a16:creationId xmlns:a16="http://schemas.microsoft.com/office/drawing/2014/main" id="{F279E828-C6DD-72DB-204E-099100EA128E}"/>
              </a:ext>
            </a:extLst>
          </p:cNvPr>
          <p:cNvPicPr>
            <a:picLocks noChangeAspect="1"/>
          </p:cNvPicPr>
          <p:nvPr/>
        </p:nvPicPr>
        <p:blipFill>
          <a:blip r:embed="rId4"/>
          <a:stretch>
            <a:fillRect/>
          </a:stretch>
        </p:blipFill>
        <p:spPr>
          <a:xfrm>
            <a:off x="1882550" y="927081"/>
            <a:ext cx="137877" cy="109834"/>
          </a:xfrm>
          <a:prstGeom prst="rect">
            <a:avLst/>
          </a:prstGeom>
        </p:spPr>
      </p:pic>
      <p:pic>
        <p:nvPicPr>
          <p:cNvPr id="103" name="Picture 102">
            <a:extLst>
              <a:ext uri="{FF2B5EF4-FFF2-40B4-BE49-F238E27FC236}">
                <a16:creationId xmlns:a16="http://schemas.microsoft.com/office/drawing/2014/main" id="{75EF25F0-5EC5-BAEE-C69F-8E2B8A9B6752}"/>
              </a:ext>
            </a:extLst>
          </p:cNvPr>
          <p:cNvPicPr>
            <a:picLocks noChangeAspect="1"/>
          </p:cNvPicPr>
          <p:nvPr/>
        </p:nvPicPr>
        <p:blipFill>
          <a:blip r:embed="rId4"/>
          <a:stretch>
            <a:fillRect/>
          </a:stretch>
        </p:blipFill>
        <p:spPr>
          <a:xfrm>
            <a:off x="1877720" y="759905"/>
            <a:ext cx="137877" cy="109834"/>
          </a:xfrm>
          <a:prstGeom prst="rect">
            <a:avLst/>
          </a:prstGeom>
        </p:spPr>
      </p:pic>
      <p:pic>
        <p:nvPicPr>
          <p:cNvPr id="104" name="Picture 103">
            <a:extLst>
              <a:ext uri="{FF2B5EF4-FFF2-40B4-BE49-F238E27FC236}">
                <a16:creationId xmlns:a16="http://schemas.microsoft.com/office/drawing/2014/main" id="{F3FEB9AB-00F7-050C-22FD-3968FD3AA35B}"/>
              </a:ext>
            </a:extLst>
          </p:cNvPr>
          <p:cNvPicPr>
            <a:picLocks noChangeAspect="1"/>
          </p:cNvPicPr>
          <p:nvPr/>
        </p:nvPicPr>
        <p:blipFill>
          <a:blip r:embed="rId4"/>
          <a:stretch>
            <a:fillRect/>
          </a:stretch>
        </p:blipFill>
        <p:spPr>
          <a:xfrm>
            <a:off x="1920050" y="4157415"/>
            <a:ext cx="137877" cy="109834"/>
          </a:xfrm>
          <a:prstGeom prst="rect">
            <a:avLst/>
          </a:prstGeom>
        </p:spPr>
      </p:pic>
      <p:pic>
        <p:nvPicPr>
          <p:cNvPr id="105" name="Picture 104">
            <a:extLst>
              <a:ext uri="{FF2B5EF4-FFF2-40B4-BE49-F238E27FC236}">
                <a16:creationId xmlns:a16="http://schemas.microsoft.com/office/drawing/2014/main" id="{31A82DAA-0514-65D2-703B-5CC02E11340D}"/>
              </a:ext>
            </a:extLst>
          </p:cNvPr>
          <p:cNvPicPr>
            <a:picLocks noChangeAspect="1"/>
          </p:cNvPicPr>
          <p:nvPr/>
        </p:nvPicPr>
        <p:blipFill>
          <a:blip r:embed="rId4"/>
          <a:stretch>
            <a:fillRect/>
          </a:stretch>
        </p:blipFill>
        <p:spPr>
          <a:xfrm>
            <a:off x="1878432" y="922621"/>
            <a:ext cx="137165" cy="109834"/>
          </a:xfrm>
          <a:prstGeom prst="rect">
            <a:avLst/>
          </a:prstGeom>
        </p:spPr>
      </p:pic>
      <p:pic>
        <p:nvPicPr>
          <p:cNvPr id="109" name="Picture 108">
            <a:extLst>
              <a:ext uri="{FF2B5EF4-FFF2-40B4-BE49-F238E27FC236}">
                <a16:creationId xmlns:a16="http://schemas.microsoft.com/office/drawing/2014/main" id="{8803CB85-413B-189E-C855-E8377EE0DF07}"/>
              </a:ext>
            </a:extLst>
          </p:cNvPr>
          <p:cNvPicPr>
            <a:picLocks noChangeAspect="1"/>
          </p:cNvPicPr>
          <p:nvPr/>
        </p:nvPicPr>
        <p:blipFill>
          <a:blip r:embed="rId4"/>
          <a:stretch>
            <a:fillRect/>
          </a:stretch>
        </p:blipFill>
        <p:spPr>
          <a:xfrm>
            <a:off x="2176605" y="2415133"/>
            <a:ext cx="137877" cy="109834"/>
          </a:xfrm>
          <a:prstGeom prst="rect">
            <a:avLst/>
          </a:prstGeom>
        </p:spPr>
      </p:pic>
      <p:sp>
        <p:nvSpPr>
          <p:cNvPr id="111" name="TextBox 110">
            <a:extLst>
              <a:ext uri="{FF2B5EF4-FFF2-40B4-BE49-F238E27FC236}">
                <a16:creationId xmlns:a16="http://schemas.microsoft.com/office/drawing/2014/main" id="{EE22140B-434C-53DE-F3E4-30ACF4E3E074}"/>
              </a:ext>
            </a:extLst>
          </p:cNvPr>
          <p:cNvSpPr txBox="1"/>
          <p:nvPr/>
        </p:nvSpPr>
        <p:spPr>
          <a:xfrm>
            <a:off x="2282949" y="2336786"/>
            <a:ext cx="616761" cy="246221"/>
          </a:xfrm>
          <a:prstGeom prst="rect">
            <a:avLst/>
          </a:prstGeom>
          <a:noFill/>
        </p:spPr>
        <p:txBody>
          <a:bodyPr wrap="square" rtlCol="0">
            <a:spAutoFit/>
          </a:bodyPr>
          <a:lstStyle/>
          <a:p>
            <a:r>
              <a:rPr lang="en-US" sz="1000" dirty="0"/>
              <a:t>Mail6</a:t>
            </a:r>
          </a:p>
        </p:txBody>
      </p:sp>
      <p:sp>
        <p:nvSpPr>
          <p:cNvPr id="113" name="TextBox 112">
            <a:extLst>
              <a:ext uri="{FF2B5EF4-FFF2-40B4-BE49-F238E27FC236}">
                <a16:creationId xmlns:a16="http://schemas.microsoft.com/office/drawing/2014/main" id="{979E927A-1C8C-7FA5-A3AB-BCBC49EFD7D2}"/>
              </a:ext>
            </a:extLst>
          </p:cNvPr>
          <p:cNvSpPr txBox="1"/>
          <p:nvPr/>
        </p:nvSpPr>
        <p:spPr>
          <a:xfrm>
            <a:off x="1984065" y="687249"/>
            <a:ext cx="536005" cy="246221"/>
          </a:xfrm>
          <a:prstGeom prst="rect">
            <a:avLst/>
          </a:prstGeom>
          <a:noFill/>
        </p:spPr>
        <p:txBody>
          <a:bodyPr wrap="square" rtlCol="0">
            <a:spAutoFit/>
          </a:bodyPr>
          <a:lstStyle/>
          <a:p>
            <a:r>
              <a:rPr lang="en-US" sz="1000" dirty="0"/>
              <a:t>Mail1</a:t>
            </a:r>
          </a:p>
        </p:txBody>
      </p:sp>
      <p:sp>
        <p:nvSpPr>
          <p:cNvPr id="115" name="TextBox 114">
            <a:extLst>
              <a:ext uri="{FF2B5EF4-FFF2-40B4-BE49-F238E27FC236}">
                <a16:creationId xmlns:a16="http://schemas.microsoft.com/office/drawing/2014/main" id="{E26184D3-C7DA-C2D5-0DEE-E855A43BBD48}"/>
              </a:ext>
            </a:extLst>
          </p:cNvPr>
          <p:cNvSpPr txBox="1"/>
          <p:nvPr/>
        </p:nvSpPr>
        <p:spPr>
          <a:xfrm>
            <a:off x="1984065" y="856682"/>
            <a:ext cx="536005" cy="246221"/>
          </a:xfrm>
          <a:prstGeom prst="rect">
            <a:avLst/>
          </a:prstGeom>
          <a:noFill/>
        </p:spPr>
        <p:txBody>
          <a:bodyPr wrap="square" rtlCol="0">
            <a:spAutoFit/>
          </a:bodyPr>
          <a:lstStyle/>
          <a:p>
            <a:r>
              <a:rPr lang="en-US" sz="1000" dirty="0"/>
              <a:t>Mail2</a:t>
            </a:r>
          </a:p>
        </p:txBody>
      </p:sp>
      <p:sp>
        <p:nvSpPr>
          <p:cNvPr id="73" name="TextBox 72">
            <a:extLst>
              <a:ext uri="{FF2B5EF4-FFF2-40B4-BE49-F238E27FC236}">
                <a16:creationId xmlns:a16="http://schemas.microsoft.com/office/drawing/2014/main" id="{CCD6E330-ACD2-2127-5343-8A63B7CB5178}"/>
              </a:ext>
            </a:extLst>
          </p:cNvPr>
          <p:cNvSpPr txBox="1"/>
          <p:nvPr/>
        </p:nvSpPr>
        <p:spPr>
          <a:xfrm>
            <a:off x="1731086" y="1319344"/>
            <a:ext cx="989874" cy="246221"/>
          </a:xfrm>
          <a:prstGeom prst="rect">
            <a:avLst/>
          </a:prstGeom>
          <a:noFill/>
        </p:spPr>
        <p:txBody>
          <a:bodyPr wrap="square" rtlCol="0">
            <a:spAutoFit/>
          </a:bodyPr>
          <a:lstStyle/>
          <a:p>
            <a:r>
              <a:rPr lang="en-US" sz="1000" dirty="0"/>
              <a:t>UserFolder2</a:t>
            </a:r>
          </a:p>
        </p:txBody>
      </p:sp>
      <p:pic>
        <p:nvPicPr>
          <p:cNvPr id="74" name="Picture 73">
            <a:extLst>
              <a:ext uri="{FF2B5EF4-FFF2-40B4-BE49-F238E27FC236}">
                <a16:creationId xmlns:a16="http://schemas.microsoft.com/office/drawing/2014/main" id="{0F965D1A-4678-5316-ED42-434D68CBCFC0}"/>
              </a:ext>
            </a:extLst>
          </p:cNvPr>
          <p:cNvPicPr>
            <a:picLocks noChangeAspect="1"/>
          </p:cNvPicPr>
          <p:nvPr/>
        </p:nvPicPr>
        <p:blipFill>
          <a:blip r:embed="rId3"/>
          <a:stretch>
            <a:fillRect/>
          </a:stretch>
        </p:blipFill>
        <p:spPr>
          <a:xfrm>
            <a:off x="1553239" y="1362255"/>
            <a:ext cx="186864" cy="156670"/>
          </a:xfrm>
          <a:prstGeom prst="rect">
            <a:avLst/>
          </a:prstGeom>
        </p:spPr>
      </p:pic>
      <p:sp>
        <p:nvSpPr>
          <p:cNvPr id="78" name="TextBox 77">
            <a:extLst>
              <a:ext uri="{FF2B5EF4-FFF2-40B4-BE49-F238E27FC236}">
                <a16:creationId xmlns:a16="http://schemas.microsoft.com/office/drawing/2014/main" id="{24877BF2-B1A9-CF80-E808-533B91298DE8}"/>
              </a:ext>
            </a:extLst>
          </p:cNvPr>
          <p:cNvSpPr txBox="1"/>
          <p:nvPr/>
        </p:nvSpPr>
        <p:spPr>
          <a:xfrm>
            <a:off x="2053087" y="1957841"/>
            <a:ext cx="989874" cy="246221"/>
          </a:xfrm>
          <a:prstGeom prst="rect">
            <a:avLst/>
          </a:prstGeom>
          <a:noFill/>
        </p:spPr>
        <p:txBody>
          <a:bodyPr wrap="square" rtlCol="0">
            <a:spAutoFit/>
          </a:bodyPr>
          <a:lstStyle/>
          <a:p>
            <a:r>
              <a:rPr lang="en-US" sz="1000" dirty="0"/>
              <a:t>UserFolder3</a:t>
            </a:r>
          </a:p>
        </p:txBody>
      </p:sp>
      <p:pic>
        <p:nvPicPr>
          <p:cNvPr id="79" name="Picture 78">
            <a:extLst>
              <a:ext uri="{FF2B5EF4-FFF2-40B4-BE49-F238E27FC236}">
                <a16:creationId xmlns:a16="http://schemas.microsoft.com/office/drawing/2014/main" id="{02217F4C-8233-3F00-C7E5-17C38A444A23}"/>
              </a:ext>
            </a:extLst>
          </p:cNvPr>
          <p:cNvPicPr>
            <a:picLocks noChangeAspect="1"/>
          </p:cNvPicPr>
          <p:nvPr/>
        </p:nvPicPr>
        <p:blipFill>
          <a:blip r:embed="rId3"/>
          <a:stretch>
            <a:fillRect/>
          </a:stretch>
        </p:blipFill>
        <p:spPr>
          <a:xfrm>
            <a:off x="1875240" y="1992286"/>
            <a:ext cx="186864" cy="156670"/>
          </a:xfrm>
          <a:prstGeom prst="rect">
            <a:avLst/>
          </a:prstGeom>
        </p:spPr>
      </p:pic>
      <p:pic>
        <p:nvPicPr>
          <p:cNvPr id="87" name="Picture 86">
            <a:extLst>
              <a:ext uri="{FF2B5EF4-FFF2-40B4-BE49-F238E27FC236}">
                <a16:creationId xmlns:a16="http://schemas.microsoft.com/office/drawing/2014/main" id="{4BB77BA1-06AF-4C36-01A6-F55FE10F05FA}"/>
              </a:ext>
            </a:extLst>
          </p:cNvPr>
          <p:cNvPicPr>
            <a:picLocks noChangeAspect="1"/>
          </p:cNvPicPr>
          <p:nvPr/>
        </p:nvPicPr>
        <p:blipFill>
          <a:blip r:embed="rId4"/>
          <a:stretch>
            <a:fillRect/>
          </a:stretch>
        </p:blipFill>
        <p:spPr>
          <a:xfrm>
            <a:off x="2179294" y="2236113"/>
            <a:ext cx="137877" cy="109834"/>
          </a:xfrm>
          <a:prstGeom prst="rect">
            <a:avLst/>
          </a:prstGeom>
        </p:spPr>
      </p:pic>
      <p:sp>
        <p:nvSpPr>
          <p:cNvPr id="88" name="TextBox 87">
            <a:extLst>
              <a:ext uri="{FF2B5EF4-FFF2-40B4-BE49-F238E27FC236}">
                <a16:creationId xmlns:a16="http://schemas.microsoft.com/office/drawing/2014/main" id="{29FE9C93-1D78-B326-3882-49B52823F119}"/>
              </a:ext>
            </a:extLst>
          </p:cNvPr>
          <p:cNvSpPr txBox="1"/>
          <p:nvPr/>
        </p:nvSpPr>
        <p:spPr>
          <a:xfrm>
            <a:off x="2283170" y="2167298"/>
            <a:ext cx="536005" cy="246221"/>
          </a:xfrm>
          <a:prstGeom prst="rect">
            <a:avLst/>
          </a:prstGeom>
          <a:noFill/>
        </p:spPr>
        <p:txBody>
          <a:bodyPr wrap="square" rtlCol="0">
            <a:spAutoFit/>
          </a:bodyPr>
          <a:lstStyle/>
          <a:p>
            <a:r>
              <a:rPr lang="en-US" sz="1000" dirty="0"/>
              <a:t>Mail5</a:t>
            </a:r>
          </a:p>
        </p:txBody>
      </p:sp>
      <p:pic>
        <p:nvPicPr>
          <p:cNvPr id="70" name="Picture 69">
            <a:extLst>
              <a:ext uri="{FF2B5EF4-FFF2-40B4-BE49-F238E27FC236}">
                <a16:creationId xmlns:a16="http://schemas.microsoft.com/office/drawing/2014/main" id="{1C0A4FD3-D531-EB88-31F9-B7DE6863EC13}"/>
              </a:ext>
            </a:extLst>
          </p:cNvPr>
          <p:cNvPicPr>
            <a:picLocks noChangeAspect="1"/>
          </p:cNvPicPr>
          <p:nvPr/>
        </p:nvPicPr>
        <p:blipFill>
          <a:blip r:embed="rId4"/>
          <a:stretch>
            <a:fillRect/>
          </a:stretch>
        </p:blipFill>
        <p:spPr>
          <a:xfrm>
            <a:off x="1886632" y="1777073"/>
            <a:ext cx="137877" cy="109834"/>
          </a:xfrm>
          <a:prstGeom prst="rect">
            <a:avLst/>
          </a:prstGeom>
        </p:spPr>
      </p:pic>
      <p:sp>
        <p:nvSpPr>
          <p:cNvPr id="75" name="TextBox 74">
            <a:extLst>
              <a:ext uri="{FF2B5EF4-FFF2-40B4-BE49-F238E27FC236}">
                <a16:creationId xmlns:a16="http://schemas.microsoft.com/office/drawing/2014/main" id="{A68C79C9-C46C-FF81-D01A-B6BA225B7F4E}"/>
              </a:ext>
            </a:extLst>
          </p:cNvPr>
          <p:cNvSpPr txBox="1"/>
          <p:nvPr/>
        </p:nvSpPr>
        <p:spPr>
          <a:xfrm>
            <a:off x="1992977" y="1707192"/>
            <a:ext cx="566478" cy="246221"/>
          </a:xfrm>
          <a:prstGeom prst="rect">
            <a:avLst/>
          </a:prstGeom>
          <a:noFill/>
        </p:spPr>
        <p:txBody>
          <a:bodyPr wrap="square" rtlCol="0">
            <a:spAutoFit/>
          </a:bodyPr>
          <a:lstStyle/>
          <a:p>
            <a:r>
              <a:rPr lang="en-US" sz="1000" dirty="0"/>
              <a:t>Mail4</a:t>
            </a:r>
          </a:p>
        </p:txBody>
      </p:sp>
      <p:pic>
        <p:nvPicPr>
          <p:cNvPr id="76" name="Picture 75">
            <a:extLst>
              <a:ext uri="{FF2B5EF4-FFF2-40B4-BE49-F238E27FC236}">
                <a16:creationId xmlns:a16="http://schemas.microsoft.com/office/drawing/2014/main" id="{5C5BCC27-B1DB-ADC5-08ED-BC0F0629365A}"/>
              </a:ext>
            </a:extLst>
          </p:cNvPr>
          <p:cNvPicPr>
            <a:picLocks noChangeAspect="1"/>
          </p:cNvPicPr>
          <p:nvPr/>
        </p:nvPicPr>
        <p:blipFill>
          <a:blip r:embed="rId4"/>
          <a:stretch>
            <a:fillRect/>
          </a:stretch>
        </p:blipFill>
        <p:spPr>
          <a:xfrm>
            <a:off x="1889102" y="1594654"/>
            <a:ext cx="137877" cy="109834"/>
          </a:xfrm>
          <a:prstGeom prst="rect">
            <a:avLst/>
          </a:prstGeom>
        </p:spPr>
      </p:pic>
      <p:sp>
        <p:nvSpPr>
          <p:cNvPr id="86" name="TextBox 85">
            <a:extLst>
              <a:ext uri="{FF2B5EF4-FFF2-40B4-BE49-F238E27FC236}">
                <a16:creationId xmlns:a16="http://schemas.microsoft.com/office/drawing/2014/main" id="{64A13AC2-3764-4629-CBE1-09551F529576}"/>
              </a:ext>
            </a:extLst>
          </p:cNvPr>
          <p:cNvSpPr txBox="1"/>
          <p:nvPr/>
        </p:nvSpPr>
        <p:spPr>
          <a:xfrm>
            <a:off x="1993197" y="1529238"/>
            <a:ext cx="536005" cy="246221"/>
          </a:xfrm>
          <a:prstGeom prst="rect">
            <a:avLst/>
          </a:prstGeom>
          <a:noFill/>
        </p:spPr>
        <p:txBody>
          <a:bodyPr wrap="square" rtlCol="0">
            <a:spAutoFit/>
          </a:bodyPr>
          <a:lstStyle/>
          <a:p>
            <a:r>
              <a:rPr lang="en-US" sz="1000" dirty="0"/>
              <a:t>Mail3</a:t>
            </a:r>
          </a:p>
        </p:txBody>
      </p:sp>
      <p:sp>
        <p:nvSpPr>
          <p:cNvPr id="89" name="TextBox 88">
            <a:extLst>
              <a:ext uri="{FF2B5EF4-FFF2-40B4-BE49-F238E27FC236}">
                <a16:creationId xmlns:a16="http://schemas.microsoft.com/office/drawing/2014/main" id="{1EE5F86B-F80A-5340-E07D-F8F4A8375546}"/>
              </a:ext>
            </a:extLst>
          </p:cNvPr>
          <p:cNvSpPr txBox="1"/>
          <p:nvPr/>
        </p:nvSpPr>
        <p:spPr>
          <a:xfrm>
            <a:off x="2015635" y="4282030"/>
            <a:ext cx="482687" cy="246221"/>
          </a:xfrm>
          <a:prstGeom prst="rect">
            <a:avLst/>
          </a:prstGeom>
          <a:noFill/>
        </p:spPr>
        <p:txBody>
          <a:bodyPr wrap="square" rtlCol="0">
            <a:spAutoFit/>
          </a:bodyPr>
          <a:lstStyle/>
          <a:p>
            <a:r>
              <a:rPr lang="en-US" sz="1000" dirty="0"/>
              <a:t>Mail8</a:t>
            </a:r>
          </a:p>
        </p:txBody>
      </p:sp>
      <p:pic>
        <p:nvPicPr>
          <p:cNvPr id="90" name="Picture 89">
            <a:extLst>
              <a:ext uri="{FF2B5EF4-FFF2-40B4-BE49-F238E27FC236}">
                <a16:creationId xmlns:a16="http://schemas.microsoft.com/office/drawing/2014/main" id="{24AB5625-EA9B-14DC-9A0D-6958913B492A}"/>
              </a:ext>
            </a:extLst>
          </p:cNvPr>
          <p:cNvPicPr>
            <a:picLocks noChangeAspect="1"/>
          </p:cNvPicPr>
          <p:nvPr/>
        </p:nvPicPr>
        <p:blipFill>
          <a:blip r:embed="rId4"/>
          <a:stretch>
            <a:fillRect/>
          </a:stretch>
        </p:blipFill>
        <p:spPr>
          <a:xfrm>
            <a:off x="1920050" y="4352015"/>
            <a:ext cx="137877" cy="109834"/>
          </a:xfrm>
          <a:prstGeom prst="rect">
            <a:avLst/>
          </a:prstGeom>
        </p:spPr>
      </p:pic>
      <p:sp>
        <p:nvSpPr>
          <p:cNvPr id="143" name="TextBox 142">
            <a:extLst>
              <a:ext uri="{FF2B5EF4-FFF2-40B4-BE49-F238E27FC236}">
                <a16:creationId xmlns:a16="http://schemas.microsoft.com/office/drawing/2014/main" id="{A7F212E3-3AAC-758B-346C-BDA2F762A798}"/>
              </a:ext>
            </a:extLst>
          </p:cNvPr>
          <p:cNvSpPr txBox="1"/>
          <p:nvPr/>
        </p:nvSpPr>
        <p:spPr>
          <a:xfrm>
            <a:off x="1704463" y="3256854"/>
            <a:ext cx="661688" cy="246221"/>
          </a:xfrm>
          <a:prstGeom prst="rect">
            <a:avLst/>
          </a:prstGeom>
          <a:noFill/>
        </p:spPr>
        <p:txBody>
          <a:bodyPr wrap="square" rtlCol="0">
            <a:spAutoFit/>
          </a:bodyPr>
          <a:lstStyle/>
          <a:p>
            <a:r>
              <a:rPr lang="en-US" sz="1000" i="1" dirty="0"/>
              <a:t>Calendar</a:t>
            </a:r>
          </a:p>
        </p:txBody>
      </p:sp>
      <p:grpSp>
        <p:nvGrpSpPr>
          <p:cNvPr id="144" name="Group 143">
            <a:extLst>
              <a:ext uri="{FF2B5EF4-FFF2-40B4-BE49-F238E27FC236}">
                <a16:creationId xmlns:a16="http://schemas.microsoft.com/office/drawing/2014/main" id="{2BD94841-6756-9852-78C5-BC0C655892E1}"/>
              </a:ext>
            </a:extLst>
          </p:cNvPr>
          <p:cNvGrpSpPr/>
          <p:nvPr/>
        </p:nvGrpSpPr>
        <p:grpSpPr>
          <a:xfrm>
            <a:off x="1322820" y="3296556"/>
            <a:ext cx="536005" cy="184961"/>
            <a:chOff x="286738" y="824961"/>
            <a:chExt cx="536005" cy="184961"/>
          </a:xfrm>
        </p:grpSpPr>
        <p:pic>
          <p:nvPicPr>
            <p:cNvPr id="145" name="Picture 144">
              <a:extLst>
                <a:ext uri="{FF2B5EF4-FFF2-40B4-BE49-F238E27FC236}">
                  <a16:creationId xmlns:a16="http://schemas.microsoft.com/office/drawing/2014/main" id="{06124F8C-6083-6680-91B2-906DD1A590BA}"/>
                </a:ext>
              </a:extLst>
            </p:cNvPr>
            <p:cNvPicPr>
              <a:picLocks noChangeAspect="1"/>
            </p:cNvPicPr>
            <p:nvPr/>
          </p:nvPicPr>
          <p:blipFill>
            <a:blip r:embed="rId3"/>
            <a:stretch>
              <a:fillRect/>
            </a:stretch>
          </p:blipFill>
          <p:spPr>
            <a:xfrm>
              <a:off x="486102" y="824961"/>
              <a:ext cx="186864" cy="156670"/>
            </a:xfrm>
            <a:prstGeom prst="rect">
              <a:avLst/>
            </a:prstGeom>
          </p:spPr>
        </p:pic>
        <p:sp>
          <p:nvSpPr>
            <p:cNvPr id="146" name="TextBox 145">
              <a:extLst>
                <a:ext uri="{FF2B5EF4-FFF2-40B4-BE49-F238E27FC236}">
                  <a16:creationId xmlns:a16="http://schemas.microsoft.com/office/drawing/2014/main" id="{180F7A10-B39E-C79C-F6A7-50C1994C24FF}"/>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027" name="TextBox 1026">
            <a:extLst>
              <a:ext uri="{FF2B5EF4-FFF2-40B4-BE49-F238E27FC236}">
                <a16:creationId xmlns:a16="http://schemas.microsoft.com/office/drawing/2014/main" id="{6E9D7D66-7DD4-9744-4F4C-0D7173CF209F}"/>
              </a:ext>
            </a:extLst>
          </p:cNvPr>
          <p:cNvSpPr txBox="1"/>
          <p:nvPr/>
        </p:nvSpPr>
        <p:spPr>
          <a:xfrm>
            <a:off x="1986447" y="3678206"/>
            <a:ext cx="989875" cy="246221"/>
          </a:xfrm>
          <a:prstGeom prst="rect">
            <a:avLst/>
          </a:prstGeom>
          <a:noFill/>
        </p:spPr>
        <p:txBody>
          <a:bodyPr wrap="square" rtlCol="0">
            <a:spAutoFit/>
          </a:bodyPr>
          <a:lstStyle/>
          <a:p>
            <a:r>
              <a:rPr lang="en-US" sz="1000" dirty="0"/>
              <a:t>CalendarEntry2</a:t>
            </a:r>
          </a:p>
        </p:txBody>
      </p:sp>
      <p:pic>
        <p:nvPicPr>
          <p:cNvPr id="1036" name="Picture 1035">
            <a:extLst>
              <a:ext uri="{FF2B5EF4-FFF2-40B4-BE49-F238E27FC236}">
                <a16:creationId xmlns:a16="http://schemas.microsoft.com/office/drawing/2014/main" id="{9AB60D15-F48F-A2A4-4E4B-D826ADBB0559}"/>
              </a:ext>
            </a:extLst>
          </p:cNvPr>
          <p:cNvPicPr>
            <a:picLocks noChangeAspect="1"/>
          </p:cNvPicPr>
          <p:nvPr/>
        </p:nvPicPr>
        <p:blipFill>
          <a:blip r:embed="rId2"/>
          <a:stretch>
            <a:fillRect/>
          </a:stretch>
        </p:blipFill>
        <p:spPr>
          <a:xfrm>
            <a:off x="1383077" y="291473"/>
            <a:ext cx="186864" cy="176486"/>
          </a:xfrm>
          <a:prstGeom prst="rect">
            <a:avLst/>
          </a:prstGeom>
        </p:spPr>
      </p:pic>
      <p:pic>
        <p:nvPicPr>
          <p:cNvPr id="1041" name="Picture 1040">
            <a:extLst>
              <a:ext uri="{FF2B5EF4-FFF2-40B4-BE49-F238E27FC236}">
                <a16:creationId xmlns:a16="http://schemas.microsoft.com/office/drawing/2014/main" id="{F130D6B2-7120-5725-8680-065F4A36BC1B}"/>
              </a:ext>
            </a:extLst>
          </p:cNvPr>
          <p:cNvPicPr>
            <a:picLocks noChangeAspect="1"/>
          </p:cNvPicPr>
          <p:nvPr/>
        </p:nvPicPr>
        <p:blipFill>
          <a:blip r:embed="rId5"/>
          <a:stretch>
            <a:fillRect/>
          </a:stretch>
        </p:blipFill>
        <p:spPr>
          <a:xfrm>
            <a:off x="1880027" y="3497719"/>
            <a:ext cx="156670" cy="156670"/>
          </a:xfrm>
          <a:prstGeom prst="rect">
            <a:avLst/>
          </a:prstGeom>
        </p:spPr>
      </p:pic>
      <p:pic>
        <p:nvPicPr>
          <p:cNvPr id="1042" name="Picture 1041">
            <a:extLst>
              <a:ext uri="{FF2B5EF4-FFF2-40B4-BE49-F238E27FC236}">
                <a16:creationId xmlns:a16="http://schemas.microsoft.com/office/drawing/2014/main" id="{1EC01927-BF1C-E2F5-CE55-B08494E2B806}"/>
              </a:ext>
            </a:extLst>
          </p:cNvPr>
          <p:cNvPicPr>
            <a:picLocks noChangeAspect="1"/>
          </p:cNvPicPr>
          <p:nvPr/>
        </p:nvPicPr>
        <p:blipFill>
          <a:blip r:embed="rId5"/>
          <a:stretch>
            <a:fillRect/>
          </a:stretch>
        </p:blipFill>
        <p:spPr>
          <a:xfrm>
            <a:off x="1884260" y="3705151"/>
            <a:ext cx="156670" cy="156670"/>
          </a:xfrm>
          <a:prstGeom prst="rect">
            <a:avLst/>
          </a:prstGeom>
        </p:spPr>
      </p:pic>
      <p:cxnSp>
        <p:nvCxnSpPr>
          <p:cNvPr id="1045" name="Connector: Elbow 1044">
            <a:extLst>
              <a:ext uri="{FF2B5EF4-FFF2-40B4-BE49-F238E27FC236}">
                <a16:creationId xmlns:a16="http://schemas.microsoft.com/office/drawing/2014/main" id="{C7DDF4D3-1F75-3686-DAAE-1ACB2BAF3FED}"/>
              </a:ext>
            </a:extLst>
          </p:cNvPr>
          <p:cNvCxnSpPr>
            <a:cxnSpLocks/>
            <a:stCxn id="63" idx="2"/>
          </p:cNvCxnSpPr>
          <p:nvPr/>
        </p:nvCxnSpPr>
        <p:spPr>
          <a:xfrm rot="16200000" flipH="1">
            <a:off x="1693980" y="631083"/>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2F297C9F-39EC-8CD1-D8BA-2216BD72ACE5}"/>
              </a:ext>
            </a:extLst>
          </p:cNvPr>
          <p:cNvCxnSpPr>
            <a:cxnSpLocks/>
            <a:stCxn id="63" idx="2"/>
            <a:endCxn id="105" idx="1"/>
          </p:cNvCxnSpPr>
          <p:nvPr/>
        </p:nvCxnSpPr>
        <p:spPr>
          <a:xfrm rot="16200000" flipH="1">
            <a:off x="1612978" y="712084"/>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F1607F11-6CB5-35B5-1F6C-4082A9C3C556}"/>
              </a:ext>
            </a:extLst>
          </p:cNvPr>
          <p:cNvCxnSpPr>
            <a:cxnSpLocks/>
            <a:stCxn id="74" idx="2"/>
            <a:endCxn id="76" idx="1"/>
          </p:cNvCxnSpPr>
          <p:nvPr/>
        </p:nvCxnSpPr>
        <p:spPr>
          <a:xfrm rot="16200000" flipH="1">
            <a:off x="1702563" y="1463032"/>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958249C4-A3E9-5CEE-17A7-E0D31F4C8850}"/>
              </a:ext>
            </a:extLst>
          </p:cNvPr>
          <p:cNvCxnSpPr>
            <a:cxnSpLocks/>
            <a:stCxn id="74" idx="2"/>
            <a:endCxn id="70" idx="1"/>
          </p:cNvCxnSpPr>
          <p:nvPr/>
        </p:nvCxnSpPr>
        <p:spPr>
          <a:xfrm rot="16200000" flipH="1">
            <a:off x="1610119" y="1555476"/>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E4B91128-EEE2-8E76-2C0F-330793BDC651}"/>
              </a:ext>
            </a:extLst>
          </p:cNvPr>
          <p:cNvCxnSpPr>
            <a:cxnSpLocks/>
          </p:cNvCxnSpPr>
          <p:nvPr/>
        </p:nvCxnSpPr>
        <p:spPr>
          <a:xfrm rot="16200000" flipH="1">
            <a:off x="1485108" y="1680489"/>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1ADE8913-B45B-5CAE-FBA1-00E688A7E066}"/>
              </a:ext>
            </a:extLst>
          </p:cNvPr>
          <p:cNvCxnSpPr>
            <a:cxnSpLocks/>
            <a:stCxn id="79" idx="2"/>
            <a:endCxn id="87" idx="1"/>
          </p:cNvCxnSpPr>
          <p:nvPr/>
        </p:nvCxnSpPr>
        <p:spPr>
          <a:xfrm rot="16200000" flipH="1">
            <a:off x="2002946" y="2114682"/>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3" name="Connector: Elbow 1062">
            <a:extLst>
              <a:ext uri="{FF2B5EF4-FFF2-40B4-BE49-F238E27FC236}">
                <a16:creationId xmlns:a16="http://schemas.microsoft.com/office/drawing/2014/main" id="{6FF18C41-A7A6-6816-32B3-37C3F542441C}"/>
              </a:ext>
            </a:extLst>
          </p:cNvPr>
          <p:cNvCxnSpPr>
            <a:cxnSpLocks/>
          </p:cNvCxnSpPr>
          <p:nvPr/>
        </p:nvCxnSpPr>
        <p:spPr>
          <a:xfrm rot="16200000" flipH="1">
            <a:off x="1912092" y="2205287"/>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0" name="Connector: Elbow 1069">
            <a:extLst>
              <a:ext uri="{FF2B5EF4-FFF2-40B4-BE49-F238E27FC236}">
                <a16:creationId xmlns:a16="http://schemas.microsoft.com/office/drawing/2014/main" id="{D62B8925-D9A6-668B-E396-31D478737C05}"/>
              </a:ext>
            </a:extLst>
          </p:cNvPr>
          <p:cNvCxnSpPr>
            <a:cxnSpLocks/>
            <a:stCxn id="146" idx="2"/>
            <a:endCxn id="1041" idx="1"/>
          </p:cNvCxnSpPr>
          <p:nvPr/>
        </p:nvCxnSpPr>
        <p:spPr>
          <a:xfrm rot="16200000" flipH="1">
            <a:off x="1688157" y="3384183"/>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3" name="Connector: Elbow 1072">
            <a:extLst>
              <a:ext uri="{FF2B5EF4-FFF2-40B4-BE49-F238E27FC236}">
                <a16:creationId xmlns:a16="http://schemas.microsoft.com/office/drawing/2014/main" id="{0E82A905-B912-8B52-BEC7-03920721E1AE}"/>
              </a:ext>
            </a:extLst>
          </p:cNvPr>
          <p:cNvCxnSpPr>
            <a:cxnSpLocks/>
            <a:stCxn id="146" idx="2"/>
            <a:endCxn id="1042" idx="1"/>
          </p:cNvCxnSpPr>
          <p:nvPr/>
        </p:nvCxnSpPr>
        <p:spPr>
          <a:xfrm rot="16200000" flipH="1">
            <a:off x="1586557" y="3485782"/>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6" name="Connector: Elbow 1075">
            <a:extLst>
              <a:ext uri="{FF2B5EF4-FFF2-40B4-BE49-F238E27FC236}">
                <a16:creationId xmlns:a16="http://schemas.microsoft.com/office/drawing/2014/main" id="{B3016FCC-B109-CD38-C639-C9A9F144A471}"/>
              </a:ext>
            </a:extLst>
          </p:cNvPr>
          <p:cNvCxnSpPr>
            <a:cxnSpLocks/>
            <a:stCxn id="102" idx="2"/>
            <a:endCxn id="104" idx="1"/>
          </p:cNvCxnSpPr>
          <p:nvPr/>
        </p:nvCxnSpPr>
        <p:spPr>
          <a:xfrm rot="16200000" flipH="1">
            <a:off x="1713511" y="4005793"/>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9" name="Connector: Elbow 1078">
            <a:extLst>
              <a:ext uri="{FF2B5EF4-FFF2-40B4-BE49-F238E27FC236}">
                <a16:creationId xmlns:a16="http://schemas.microsoft.com/office/drawing/2014/main" id="{BA3DC397-9B30-702C-08BD-77EFC24399C0}"/>
              </a:ext>
            </a:extLst>
          </p:cNvPr>
          <p:cNvCxnSpPr>
            <a:cxnSpLocks/>
            <a:stCxn id="102" idx="2"/>
            <a:endCxn id="90" idx="1"/>
          </p:cNvCxnSpPr>
          <p:nvPr/>
        </p:nvCxnSpPr>
        <p:spPr>
          <a:xfrm rot="16200000" flipH="1">
            <a:off x="1616211" y="4103093"/>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F2A3A63E-338B-E083-37C8-0A89FD1614B1}"/>
              </a:ext>
            </a:extLst>
          </p:cNvPr>
          <p:cNvSpPr txBox="1"/>
          <p:nvPr/>
        </p:nvSpPr>
        <p:spPr>
          <a:xfrm>
            <a:off x="1683080" y="2698787"/>
            <a:ext cx="1228679" cy="246221"/>
          </a:xfrm>
          <a:prstGeom prst="rect">
            <a:avLst/>
          </a:prstGeom>
          <a:noFill/>
        </p:spPr>
        <p:txBody>
          <a:bodyPr wrap="square" rtlCol="0">
            <a:spAutoFit/>
          </a:bodyPr>
          <a:lstStyle/>
          <a:p>
            <a:r>
              <a:rPr lang="en-US" sz="1000" dirty="0"/>
              <a:t>Archive</a:t>
            </a:r>
          </a:p>
        </p:txBody>
      </p:sp>
      <p:pic>
        <p:nvPicPr>
          <p:cNvPr id="153" name="Picture 152">
            <a:extLst>
              <a:ext uri="{FF2B5EF4-FFF2-40B4-BE49-F238E27FC236}">
                <a16:creationId xmlns:a16="http://schemas.microsoft.com/office/drawing/2014/main" id="{03F6BA37-5B8C-215A-3222-DBE5A20B12BE}"/>
              </a:ext>
            </a:extLst>
          </p:cNvPr>
          <p:cNvPicPr>
            <a:picLocks noChangeAspect="1"/>
          </p:cNvPicPr>
          <p:nvPr/>
        </p:nvPicPr>
        <p:blipFill>
          <a:blip r:embed="rId3"/>
          <a:stretch>
            <a:fillRect/>
          </a:stretch>
        </p:blipFill>
        <p:spPr>
          <a:xfrm>
            <a:off x="1508467" y="2725028"/>
            <a:ext cx="186864" cy="156670"/>
          </a:xfrm>
          <a:prstGeom prst="rect">
            <a:avLst/>
          </a:prstGeom>
        </p:spPr>
      </p:pic>
      <p:sp>
        <p:nvSpPr>
          <p:cNvPr id="155" name="TextBox 154">
            <a:extLst>
              <a:ext uri="{FF2B5EF4-FFF2-40B4-BE49-F238E27FC236}">
                <a16:creationId xmlns:a16="http://schemas.microsoft.com/office/drawing/2014/main" id="{0F4E7557-0058-8132-8210-523C75D8284B}"/>
              </a:ext>
            </a:extLst>
          </p:cNvPr>
          <p:cNvSpPr txBox="1"/>
          <p:nvPr/>
        </p:nvSpPr>
        <p:spPr>
          <a:xfrm>
            <a:off x="1709167" y="4541634"/>
            <a:ext cx="1478937" cy="246221"/>
          </a:xfrm>
          <a:prstGeom prst="rect">
            <a:avLst/>
          </a:prstGeom>
          <a:noFill/>
        </p:spPr>
        <p:txBody>
          <a:bodyPr wrap="square" rtlCol="0">
            <a:spAutoFit/>
          </a:bodyPr>
          <a:lstStyle/>
          <a:p>
            <a:r>
              <a:rPr lang="en-US" sz="1000" i="1" dirty="0"/>
              <a:t>Conversation History</a:t>
            </a:r>
          </a:p>
        </p:txBody>
      </p:sp>
      <p:grpSp>
        <p:nvGrpSpPr>
          <p:cNvPr id="156" name="Group 155">
            <a:extLst>
              <a:ext uri="{FF2B5EF4-FFF2-40B4-BE49-F238E27FC236}">
                <a16:creationId xmlns:a16="http://schemas.microsoft.com/office/drawing/2014/main" id="{6D345935-85C5-47C3-D154-42B0C8DF9FBA}"/>
              </a:ext>
            </a:extLst>
          </p:cNvPr>
          <p:cNvGrpSpPr/>
          <p:nvPr/>
        </p:nvGrpSpPr>
        <p:grpSpPr>
          <a:xfrm>
            <a:off x="1327524" y="4581336"/>
            <a:ext cx="536005" cy="184961"/>
            <a:chOff x="286738" y="824961"/>
            <a:chExt cx="536005" cy="184961"/>
          </a:xfrm>
        </p:grpSpPr>
        <p:pic>
          <p:nvPicPr>
            <p:cNvPr id="157" name="Picture 156">
              <a:extLst>
                <a:ext uri="{FF2B5EF4-FFF2-40B4-BE49-F238E27FC236}">
                  <a16:creationId xmlns:a16="http://schemas.microsoft.com/office/drawing/2014/main" id="{AD30F7D7-868E-8C8A-2953-287ED3BA5CCE}"/>
                </a:ext>
              </a:extLst>
            </p:cNvPr>
            <p:cNvPicPr>
              <a:picLocks noChangeAspect="1"/>
            </p:cNvPicPr>
            <p:nvPr/>
          </p:nvPicPr>
          <p:blipFill>
            <a:blip r:embed="rId3"/>
            <a:stretch>
              <a:fillRect/>
            </a:stretch>
          </p:blipFill>
          <p:spPr>
            <a:xfrm>
              <a:off x="486102" y="824961"/>
              <a:ext cx="186864" cy="156670"/>
            </a:xfrm>
            <a:prstGeom prst="rect">
              <a:avLst/>
            </a:prstGeom>
          </p:spPr>
        </p:pic>
        <p:sp>
          <p:nvSpPr>
            <p:cNvPr id="158" name="TextBox 157">
              <a:extLst>
                <a:ext uri="{FF2B5EF4-FFF2-40B4-BE49-F238E27FC236}">
                  <a16:creationId xmlns:a16="http://schemas.microsoft.com/office/drawing/2014/main" id="{3430F92B-A3D1-3E4D-39F2-E294BCE7721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59" name="TextBox 158">
            <a:extLst>
              <a:ext uri="{FF2B5EF4-FFF2-40B4-BE49-F238E27FC236}">
                <a16:creationId xmlns:a16="http://schemas.microsoft.com/office/drawing/2014/main" id="{19598542-3B1E-B776-934C-54435D675590}"/>
              </a:ext>
            </a:extLst>
          </p:cNvPr>
          <p:cNvSpPr txBox="1"/>
          <p:nvPr/>
        </p:nvSpPr>
        <p:spPr>
          <a:xfrm>
            <a:off x="1728508" y="4875573"/>
            <a:ext cx="1624441" cy="246221"/>
          </a:xfrm>
          <a:prstGeom prst="rect">
            <a:avLst/>
          </a:prstGeom>
          <a:noFill/>
        </p:spPr>
        <p:txBody>
          <a:bodyPr wrap="square" rtlCol="0">
            <a:spAutoFit/>
          </a:bodyPr>
          <a:lstStyle/>
          <a:p>
            <a:r>
              <a:rPr lang="en-US" sz="1000" i="1" dirty="0"/>
              <a:t>Recoverable Items</a:t>
            </a:r>
          </a:p>
        </p:txBody>
      </p:sp>
      <p:grpSp>
        <p:nvGrpSpPr>
          <p:cNvPr id="160" name="Group 159">
            <a:extLst>
              <a:ext uri="{FF2B5EF4-FFF2-40B4-BE49-F238E27FC236}">
                <a16:creationId xmlns:a16="http://schemas.microsoft.com/office/drawing/2014/main" id="{8ABAC4DB-3011-D23B-6679-251697893EC9}"/>
              </a:ext>
            </a:extLst>
          </p:cNvPr>
          <p:cNvGrpSpPr/>
          <p:nvPr/>
        </p:nvGrpSpPr>
        <p:grpSpPr>
          <a:xfrm>
            <a:off x="1327075" y="4916858"/>
            <a:ext cx="536005" cy="184961"/>
            <a:chOff x="286738" y="824961"/>
            <a:chExt cx="536005" cy="184961"/>
          </a:xfrm>
        </p:grpSpPr>
        <p:pic>
          <p:nvPicPr>
            <p:cNvPr id="161" name="Picture 160">
              <a:extLst>
                <a:ext uri="{FF2B5EF4-FFF2-40B4-BE49-F238E27FC236}">
                  <a16:creationId xmlns:a16="http://schemas.microsoft.com/office/drawing/2014/main" id="{9A7F0530-CBBA-0945-57C9-9F900491CCA0}"/>
                </a:ext>
              </a:extLst>
            </p:cNvPr>
            <p:cNvPicPr>
              <a:picLocks noChangeAspect="1"/>
            </p:cNvPicPr>
            <p:nvPr/>
          </p:nvPicPr>
          <p:blipFill>
            <a:blip r:embed="rId3"/>
            <a:stretch>
              <a:fillRect/>
            </a:stretch>
          </p:blipFill>
          <p:spPr>
            <a:xfrm>
              <a:off x="486102" y="824961"/>
              <a:ext cx="186864" cy="156670"/>
            </a:xfrm>
            <a:prstGeom prst="rect">
              <a:avLst/>
            </a:prstGeom>
          </p:spPr>
        </p:pic>
        <p:sp>
          <p:nvSpPr>
            <p:cNvPr id="162" name="TextBox 161">
              <a:extLst>
                <a:ext uri="{FF2B5EF4-FFF2-40B4-BE49-F238E27FC236}">
                  <a16:creationId xmlns:a16="http://schemas.microsoft.com/office/drawing/2014/main" id="{243B8478-F53A-65EC-B9C6-1F0114F1E6E5}"/>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63" name="TextBox 162">
            <a:extLst>
              <a:ext uri="{FF2B5EF4-FFF2-40B4-BE49-F238E27FC236}">
                <a16:creationId xmlns:a16="http://schemas.microsoft.com/office/drawing/2014/main" id="{9E909625-8189-3EC4-FAD1-057BC2A43F3D}"/>
              </a:ext>
            </a:extLst>
          </p:cNvPr>
          <p:cNvSpPr txBox="1"/>
          <p:nvPr/>
        </p:nvSpPr>
        <p:spPr>
          <a:xfrm>
            <a:off x="2088800" y="5146913"/>
            <a:ext cx="989874" cy="246221"/>
          </a:xfrm>
          <a:prstGeom prst="rect">
            <a:avLst/>
          </a:prstGeom>
          <a:noFill/>
        </p:spPr>
        <p:txBody>
          <a:bodyPr wrap="square" rtlCol="0">
            <a:spAutoFit/>
          </a:bodyPr>
          <a:lstStyle/>
          <a:p>
            <a:r>
              <a:rPr lang="en-US" sz="1000" dirty="0"/>
              <a:t>Versions</a:t>
            </a:r>
          </a:p>
        </p:txBody>
      </p:sp>
      <p:pic>
        <p:nvPicPr>
          <p:cNvPr id="164" name="Picture 163">
            <a:extLst>
              <a:ext uri="{FF2B5EF4-FFF2-40B4-BE49-F238E27FC236}">
                <a16:creationId xmlns:a16="http://schemas.microsoft.com/office/drawing/2014/main" id="{15E315D9-9C96-5E59-5347-8D6CC25FC110}"/>
              </a:ext>
            </a:extLst>
          </p:cNvPr>
          <p:cNvPicPr>
            <a:picLocks noChangeAspect="1"/>
          </p:cNvPicPr>
          <p:nvPr/>
        </p:nvPicPr>
        <p:blipFill>
          <a:blip r:embed="rId3"/>
          <a:stretch>
            <a:fillRect/>
          </a:stretch>
        </p:blipFill>
        <p:spPr>
          <a:xfrm>
            <a:off x="1915186" y="5181358"/>
            <a:ext cx="186864" cy="156670"/>
          </a:xfrm>
          <a:prstGeom prst="rect">
            <a:avLst/>
          </a:prstGeom>
        </p:spPr>
      </p:pic>
      <p:sp>
        <p:nvSpPr>
          <p:cNvPr id="165" name="TextBox 164">
            <a:extLst>
              <a:ext uri="{FF2B5EF4-FFF2-40B4-BE49-F238E27FC236}">
                <a16:creationId xmlns:a16="http://schemas.microsoft.com/office/drawing/2014/main" id="{AA84E279-17D7-1BA7-4F16-1018AE0FDAA7}"/>
              </a:ext>
            </a:extLst>
          </p:cNvPr>
          <p:cNvSpPr txBox="1"/>
          <p:nvPr/>
        </p:nvSpPr>
        <p:spPr>
          <a:xfrm>
            <a:off x="2088800" y="5400107"/>
            <a:ext cx="989874" cy="246221"/>
          </a:xfrm>
          <a:prstGeom prst="rect">
            <a:avLst/>
          </a:prstGeom>
          <a:noFill/>
        </p:spPr>
        <p:txBody>
          <a:bodyPr wrap="square" rtlCol="0">
            <a:spAutoFit/>
          </a:bodyPr>
          <a:lstStyle/>
          <a:p>
            <a:r>
              <a:rPr lang="en-US" sz="1000" dirty="0" err="1"/>
              <a:t>SubstrateHolds</a:t>
            </a:r>
            <a:endParaRPr lang="en-US" sz="1000" dirty="0"/>
          </a:p>
        </p:txBody>
      </p:sp>
      <p:pic>
        <p:nvPicPr>
          <p:cNvPr id="166" name="Picture 165">
            <a:extLst>
              <a:ext uri="{FF2B5EF4-FFF2-40B4-BE49-F238E27FC236}">
                <a16:creationId xmlns:a16="http://schemas.microsoft.com/office/drawing/2014/main" id="{C64C4446-7EE3-BC4A-C914-713F580520A9}"/>
              </a:ext>
            </a:extLst>
          </p:cNvPr>
          <p:cNvPicPr>
            <a:picLocks noChangeAspect="1"/>
          </p:cNvPicPr>
          <p:nvPr/>
        </p:nvPicPr>
        <p:blipFill>
          <a:blip r:embed="rId3"/>
          <a:stretch>
            <a:fillRect/>
          </a:stretch>
        </p:blipFill>
        <p:spPr>
          <a:xfrm>
            <a:off x="1915186" y="5428915"/>
            <a:ext cx="186864" cy="156670"/>
          </a:xfrm>
          <a:prstGeom prst="rect">
            <a:avLst/>
          </a:prstGeom>
        </p:spPr>
      </p:pic>
      <p:sp>
        <p:nvSpPr>
          <p:cNvPr id="167" name="TextBox 166">
            <a:extLst>
              <a:ext uri="{FF2B5EF4-FFF2-40B4-BE49-F238E27FC236}">
                <a16:creationId xmlns:a16="http://schemas.microsoft.com/office/drawing/2014/main" id="{9FF28C14-12FB-4344-26D5-C632881D82AA}"/>
              </a:ext>
            </a:extLst>
          </p:cNvPr>
          <p:cNvSpPr txBox="1"/>
          <p:nvPr/>
        </p:nvSpPr>
        <p:spPr>
          <a:xfrm>
            <a:off x="2088800" y="5649381"/>
            <a:ext cx="989874" cy="246221"/>
          </a:xfrm>
          <a:prstGeom prst="rect">
            <a:avLst/>
          </a:prstGeom>
          <a:noFill/>
        </p:spPr>
        <p:txBody>
          <a:bodyPr wrap="square" rtlCol="0">
            <a:spAutoFit/>
          </a:bodyPr>
          <a:lstStyle/>
          <a:p>
            <a:r>
              <a:rPr lang="en-US" sz="1000" dirty="0"/>
              <a:t>Deletions</a:t>
            </a:r>
          </a:p>
        </p:txBody>
      </p:sp>
      <p:pic>
        <p:nvPicPr>
          <p:cNvPr id="168" name="Picture 167">
            <a:extLst>
              <a:ext uri="{FF2B5EF4-FFF2-40B4-BE49-F238E27FC236}">
                <a16:creationId xmlns:a16="http://schemas.microsoft.com/office/drawing/2014/main" id="{A6C50B4F-2A4B-1394-438A-91A12A18846C}"/>
              </a:ext>
            </a:extLst>
          </p:cNvPr>
          <p:cNvPicPr>
            <a:picLocks noChangeAspect="1"/>
          </p:cNvPicPr>
          <p:nvPr/>
        </p:nvPicPr>
        <p:blipFill>
          <a:blip r:embed="rId3"/>
          <a:stretch>
            <a:fillRect/>
          </a:stretch>
        </p:blipFill>
        <p:spPr>
          <a:xfrm>
            <a:off x="1915186" y="5676472"/>
            <a:ext cx="186864" cy="156670"/>
          </a:xfrm>
          <a:prstGeom prst="rect">
            <a:avLst/>
          </a:prstGeom>
        </p:spPr>
      </p:pic>
      <p:sp>
        <p:nvSpPr>
          <p:cNvPr id="169" name="TextBox 168">
            <a:extLst>
              <a:ext uri="{FF2B5EF4-FFF2-40B4-BE49-F238E27FC236}">
                <a16:creationId xmlns:a16="http://schemas.microsoft.com/office/drawing/2014/main" id="{C68C99EE-A3F8-EA13-B2BC-C6FE63C25CEB}"/>
              </a:ext>
            </a:extLst>
          </p:cNvPr>
          <p:cNvSpPr txBox="1"/>
          <p:nvPr/>
        </p:nvSpPr>
        <p:spPr>
          <a:xfrm>
            <a:off x="2087582" y="5889107"/>
            <a:ext cx="1102256" cy="246221"/>
          </a:xfrm>
          <a:prstGeom prst="rect">
            <a:avLst/>
          </a:prstGeom>
          <a:noFill/>
        </p:spPr>
        <p:txBody>
          <a:bodyPr wrap="square" rtlCol="0">
            <a:spAutoFit/>
          </a:bodyPr>
          <a:lstStyle/>
          <a:p>
            <a:r>
              <a:rPr lang="en-US" sz="1000" dirty="0"/>
              <a:t>Purges</a:t>
            </a:r>
          </a:p>
        </p:txBody>
      </p:sp>
      <p:pic>
        <p:nvPicPr>
          <p:cNvPr id="170" name="Picture 169">
            <a:extLst>
              <a:ext uri="{FF2B5EF4-FFF2-40B4-BE49-F238E27FC236}">
                <a16:creationId xmlns:a16="http://schemas.microsoft.com/office/drawing/2014/main" id="{B0C8AFAD-907E-89A6-B330-91D16FA1402C}"/>
              </a:ext>
            </a:extLst>
          </p:cNvPr>
          <p:cNvPicPr>
            <a:picLocks noChangeAspect="1"/>
          </p:cNvPicPr>
          <p:nvPr/>
        </p:nvPicPr>
        <p:blipFill>
          <a:blip r:embed="rId3"/>
          <a:stretch>
            <a:fillRect/>
          </a:stretch>
        </p:blipFill>
        <p:spPr>
          <a:xfrm>
            <a:off x="1913968" y="5923559"/>
            <a:ext cx="186864" cy="156670"/>
          </a:xfrm>
          <a:prstGeom prst="rect">
            <a:avLst/>
          </a:prstGeom>
        </p:spPr>
      </p:pic>
      <p:cxnSp>
        <p:nvCxnSpPr>
          <p:cNvPr id="171" name="Connector: Elbow 170">
            <a:extLst>
              <a:ext uri="{FF2B5EF4-FFF2-40B4-BE49-F238E27FC236}">
                <a16:creationId xmlns:a16="http://schemas.microsoft.com/office/drawing/2014/main" id="{34FD7416-C70E-5803-FBC4-45A5178FAAB2}"/>
              </a:ext>
            </a:extLst>
          </p:cNvPr>
          <p:cNvCxnSpPr>
            <a:cxnSpLocks/>
            <a:stCxn id="162" idx="2"/>
            <a:endCxn id="164" idx="1"/>
          </p:cNvCxnSpPr>
          <p:nvPr/>
        </p:nvCxnSpPr>
        <p:spPr>
          <a:xfrm rot="16200000" flipH="1">
            <a:off x="1676195" y="5020702"/>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1808B031-5CCF-6325-C136-CFE91BCB1388}"/>
              </a:ext>
            </a:extLst>
          </p:cNvPr>
          <p:cNvCxnSpPr>
            <a:cxnSpLocks/>
            <a:stCxn id="162" idx="2"/>
            <a:endCxn id="166" idx="1"/>
          </p:cNvCxnSpPr>
          <p:nvPr/>
        </p:nvCxnSpPr>
        <p:spPr>
          <a:xfrm rot="16200000" flipH="1">
            <a:off x="1552417" y="5144480"/>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EB1B8678-6D76-2C97-3E9A-1BD8ABE02704}"/>
              </a:ext>
            </a:extLst>
          </p:cNvPr>
          <p:cNvCxnSpPr>
            <a:cxnSpLocks/>
            <a:stCxn id="162" idx="2"/>
            <a:endCxn id="168" idx="1"/>
          </p:cNvCxnSpPr>
          <p:nvPr/>
        </p:nvCxnSpPr>
        <p:spPr>
          <a:xfrm rot="16200000" flipH="1">
            <a:off x="1428638" y="5268259"/>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3DA2755D-51B8-C61C-6173-87B966DE4550}"/>
              </a:ext>
            </a:extLst>
          </p:cNvPr>
          <p:cNvCxnSpPr>
            <a:cxnSpLocks/>
            <a:stCxn id="162" idx="2"/>
            <a:endCxn id="170" idx="1"/>
          </p:cNvCxnSpPr>
          <p:nvPr/>
        </p:nvCxnSpPr>
        <p:spPr>
          <a:xfrm rot="16200000" flipH="1">
            <a:off x="1304486" y="5392411"/>
            <a:ext cx="900075" cy="31889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245886F-62D7-4661-7F9F-728AF41D9E5D}"/>
              </a:ext>
            </a:extLst>
          </p:cNvPr>
          <p:cNvCxnSpPr>
            <a:cxnSpLocks/>
            <a:stCxn id="162" idx="2"/>
            <a:endCxn id="177" idx="1"/>
          </p:cNvCxnSpPr>
          <p:nvPr/>
        </p:nvCxnSpPr>
        <p:spPr>
          <a:xfrm rot="16200000" flipH="1">
            <a:off x="1180707" y="5516190"/>
            <a:ext cx="1147632" cy="31889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E91E2528-8BB3-AD91-0114-2D66F693D5E2}"/>
              </a:ext>
            </a:extLst>
          </p:cNvPr>
          <p:cNvSpPr txBox="1"/>
          <p:nvPr/>
        </p:nvSpPr>
        <p:spPr>
          <a:xfrm>
            <a:off x="2087582" y="6127991"/>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77" name="Picture 176">
            <a:extLst>
              <a:ext uri="{FF2B5EF4-FFF2-40B4-BE49-F238E27FC236}">
                <a16:creationId xmlns:a16="http://schemas.microsoft.com/office/drawing/2014/main" id="{BFE04E25-CDE6-3A60-F185-1BB1BE6F0DA6}"/>
              </a:ext>
            </a:extLst>
          </p:cNvPr>
          <p:cNvPicPr>
            <a:picLocks noChangeAspect="1"/>
          </p:cNvPicPr>
          <p:nvPr/>
        </p:nvPicPr>
        <p:blipFill>
          <a:blip r:embed="rId3"/>
          <a:stretch>
            <a:fillRect/>
          </a:stretch>
        </p:blipFill>
        <p:spPr>
          <a:xfrm>
            <a:off x="1913968" y="6171116"/>
            <a:ext cx="186864" cy="156670"/>
          </a:xfrm>
          <a:prstGeom prst="rect">
            <a:avLst/>
          </a:prstGeom>
        </p:spPr>
      </p:pic>
      <p:sp>
        <p:nvSpPr>
          <p:cNvPr id="7" name="TextBox 6">
            <a:extLst>
              <a:ext uri="{FF2B5EF4-FFF2-40B4-BE49-F238E27FC236}">
                <a16:creationId xmlns:a16="http://schemas.microsoft.com/office/drawing/2014/main" id="{8BEE8BCC-933D-092E-9136-CE37481A96D3}"/>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a:t>
            </a:r>
            <a:r>
              <a:rPr lang="en-US" sz="2800" dirty="0" err="1">
                <a:solidFill>
                  <a:schemeClr val="accent5">
                    <a:lumMod val="20000"/>
                    <a:lumOff val="80000"/>
                  </a:schemeClr>
                </a:solidFill>
              </a:rPr>
              <a:t>emailbox</a:t>
            </a:r>
            <a:r>
              <a:rPr lang="en-US" sz="2800" dirty="0">
                <a:solidFill>
                  <a:schemeClr val="accent5">
                    <a:lumMod val="20000"/>
                    <a:lumOff val="80000"/>
                  </a:schemeClr>
                </a:solidFill>
              </a:rPr>
              <a:t> structure</a:t>
            </a:r>
          </a:p>
        </p:txBody>
      </p:sp>
      <p:pic>
        <p:nvPicPr>
          <p:cNvPr id="32" name="Picture 31">
            <a:extLst>
              <a:ext uri="{FF2B5EF4-FFF2-40B4-BE49-F238E27FC236}">
                <a16:creationId xmlns:a16="http://schemas.microsoft.com/office/drawing/2014/main" id="{76563AED-D4D3-253D-CDE4-67FF5E03CA26}"/>
              </a:ext>
            </a:extLst>
          </p:cNvPr>
          <p:cNvPicPr>
            <a:picLocks noChangeAspect="1"/>
          </p:cNvPicPr>
          <p:nvPr/>
        </p:nvPicPr>
        <p:blipFill>
          <a:blip r:embed="rId2"/>
          <a:stretch>
            <a:fillRect/>
          </a:stretch>
        </p:blipFill>
        <p:spPr>
          <a:xfrm>
            <a:off x="-26011" y="8947"/>
            <a:ext cx="740114" cy="699010"/>
          </a:xfrm>
          <a:prstGeom prst="rect">
            <a:avLst/>
          </a:prstGeom>
        </p:spPr>
      </p:pic>
      <p:sp>
        <p:nvSpPr>
          <p:cNvPr id="27" name="TextBox 26">
            <a:extLst>
              <a:ext uri="{FF2B5EF4-FFF2-40B4-BE49-F238E27FC236}">
                <a16:creationId xmlns:a16="http://schemas.microsoft.com/office/drawing/2014/main" id="{F9B0F9EA-9112-6063-6AEA-A5B4C5EE1641}"/>
              </a:ext>
            </a:extLst>
          </p:cNvPr>
          <p:cNvSpPr txBox="1"/>
          <p:nvPr/>
        </p:nvSpPr>
        <p:spPr>
          <a:xfrm>
            <a:off x="1561536" y="6421825"/>
            <a:ext cx="997919" cy="246221"/>
          </a:xfrm>
          <a:prstGeom prst="rect">
            <a:avLst/>
          </a:prstGeom>
          <a:noFill/>
        </p:spPr>
        <p:txBody>
          <a:bodyPr wrap="square" rtlCol="0">
            <a:spAutoFit/>
          </a:bodyPr>
          <a:lstStyle/>
          <a:p>
            <a:r>
              <a:rPr lang="en-US" sz="1000" dirty="0"/>
              <a:t>Online Archive </a:t>
            </a:r>
          </a:p>
        </p:txBody>
      </p:sp>
    </p:spTree>
    <p:extLst>
      <p:ext uri="{BB962C8B-B14F-4D97-AF65-F5344CB8AC3E}">
        <p14:creationId xmlns:p14="http://schemas.microsoft.com/office/powerpoint/2010/main" val="4288432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24788EE-C69E-951F-EB40-8EC69CCE484D}"/>
              </a:ext>
            </a:extLst>
          </p:cNvPr>
          <p:cNvSpPr txBox="1"/>
          <p:nvPr/>
        </p:nvSpPr>
        <p:spPr>
          <a:xfrm>
            <a:off x="1718942" y="3894848"/>
            <a:ext cx="1624441" cy="246221"/>
          </a:xfrm>
          <a:prstGeom prst="rect">
            <a:avLst/>
          </a:prstGeom>
          <a:noFill/>
        </p:spPr>
        <p:txBody>
          <a:bodyPr wrap="square" rtlCol="0">
            <a:spAutoFit/>
          </a:bodyPr>
          <a:lstStyle/>
          <a:p>
            <a:r>
              <a:rPr lang="en-US" sz="1000" i="1" dirty="0"/>
              <a:t>Deleted Items</a:t>
            </a:r>
          </a:p>
        </p:txBody>
      </p:sp>
      <p:sp>
        <p:nvSpPr>
          <p:cNvPr id="20" name="TextBox 19">
            <a:extLst>
              <a:ext uri="{FF2B5EF4-FFF2-40B4-BE49-F238E27FC236}">
                <a16:creationId xmlns:a16="http://schemas.microsoft.com/office/drawing/2014/main" id="{80389729-DDEE-1C76-B7EE-ECC4CA708C4D}"/>
              </a:ext>
            </a:extLst>
          </p:cNvPr>
          <p:cNvSpPr txBox="1"/>
          <p:nvPr/>
        </p:nvSpPr>
        <p:spPr>
          <a:xfrm>
            <a:off x="1731085" y="1101700"/>
            <a:ext cx="1228679" cy="246221"/>
          </a:xfrm>
          <a:prstGeom prst="rect">
            <a:avLst/>
          </a:prstGeom>
          <a:noFill/>
        </p:spPr>
        <p:txBody>
          <a:bodyPr wrap="square" rtlCol="0">
            <a:spAutoFit/>
          </a:bodyPr>
          <a:lstStyle/>
          <a:p>
            <a:r>
              <a:rPr lang="en-US" sz="1000" dirty="0"/>
              <a:t>UserFolder1</a:t>
            </a:r>
          </a:p>
        </p:txBody>
      </p:sp>
      <p:sp>
        <p:nvSpPr>
          <p:cNvPr id="22" name="TextBox 21">
            <a:extLst>
              <a:ext uri="{FF2B5EF4-FFF2-40B4-BE49-F238E27FC236}">
                <a16:creationId xmlns:a16="http://schemas.microsoft.com/office/drawing/2014/main" id="{62CD48A7-6BA7-C33C-E48D-0C9EC1C13606}"/>
              </a:ext>
            </a:extLst>
          </p:cNvPr>
          <p:cNvSpPr txBox="1"/>
          <p:nvPr/>
        </p:nvSpPr>
        <p:spPr>
          <a:xfrm>
            <a:off x="2015635" y="4087430"/>
            <a:ext cx="482687" cy="246221"/>
          </a:xfrm>
          <a:prstGeom prst="rect">
            <a:avLst/>
          </a:prstGeom>
          <a:noFill/>
        </p:spPr>
        <p:txBody>
          <a:bodyPr wrap="square" rtlCol="0">
            <a:spAutoFit/>
          </a:bodyPr>
          <a:lstStyle/>
          <a:p>
            <a:r>
              <a:rPr lang="en-US" sz="1000" dirty="0"/>
              <a:t>Mail7</a:t>
            </a:r>
          </a:p>
        </p:txBody>
      </p:sp>
      <p:sp>
        <p:nvSpPr>
          <p:cNvPr id="25" name="TextBox 24">
            <a:extLst>
              <a:ext uri="{FF2B5EF4-FFF2-40B4-BE49-F238E27FC236}">
                <a16:creationId xmlns:a16="http://schemas.microsoft.com/office/drawing/2014/main" id="{35680093-D7D7-812A-0EE5-60661007B2EE}"/>
              </a:ext>
            </a:extLst>
          </p:cNvPr>
          <p:cNvSpPr txBox="1"/>
          <p:nvPr/>
        </p:nvSpPr>
        <p:spPr>
          <a:xfrm>
            <a:off x="1701006" y="2963848"/>
            <a:ext cx="661688" cy="246221"/>
          </a:xfrm>
          <a:prstGeom prst="rect">
            <a:avLst/>
          </a:prstGeom>
          <a:noFill/>
        </p:spPr>
        <p:txBody>
          <a:bodyPr wrap="square" rtlCol="0">
            <a:spAutoFit/>
          </a:bodyPr>
          <a:lstStyle/>
          <a:p>
            <a:r>
              <a:rPr lang="en-US" sz="1000" i="1" dirty="0"/>
              <a:t>Tasks</a:t>
            </a:r>
          </a:p>
        </p:txBody>
      </p:sp>
      <p:sp>
        <p:nvSpPr>
          <p:cNvPr id="49" name="TextBox 48">
            <a:extLst>
              <a:ext uri="{FF2B5EF4-FFF2-40B4-BE49-F238E27FC236}">
                <a16:creationId xmlns:a16="http://schemas.microsoft.com/office/drawing/2014/main" id="{64E99D4E-DA1B-58A1-2B0E-5BFC299F2ABD}"/>
              </a:ext>
            </a:extLst>
          </p:cNvPr>
          <p:cNvSpPr txBox="1"/>
          <p:nvPr/>
        </p:nvSpPr>
        <p:spPr>
          <a:xfrm>
            <a:off x="1984875" y="3460433"/>
            <a:ext cx="989875" cy="246221"/>
          </a:xfrm>
          <a:prstGeom prst="rect">
            <a:avLst/>
          </a:prstGeom>
          <a:noFill/>
        </p:spPr>
        <p:txBody>
          <a:bodyPr wrap="square" rtlCol="0">
            <a:spAutoFit/>
          </a:bodyPr>
          <a:lstStyle/>
          <a:p>
            <a:r>
              <a:rPr lang="en-US" sz="1000" dirty="0"/>
              <a:t>CalendarEntry1</a:t>
            </a:r>
          </a:p>
        </p:txBody>
      </p:sp>
      <p:sp>
        <p:nvSpPr>
          <p:cNvPr id="64" name="TextBox 63">
            <a:extLst>
              <a:ext uri="{FF2B5EF4-FFF2-40B4-BE49-F238E27FC236}">
                <a16:creationId xmlns:a16="http://schemas.microsoft.com/office/drawing/2014/main" id="{2715463B-9765-37EF-4238-AA2F6C2687E3}"/>
              </a:ext>
            </a:extLst>
          </p:cNvPr>
          <p:cNvSpPr txBox="1"/>
          <p:nvPr/>
        </p:nvSpPr>
        <p:spPr>
          <a:xfrm>
            <a:off x="1554425" y="264562"/>
            <a:ext cx="2174644" cy="246221"/>
          </a:xfrm>
          <a:prstGeom prst="rect">
            <a:avLst/>
          </a:prstGeom>
          <a:noFill/>
        </p:spPr>
        <p:txBody>
          <a:bodyPr wrap="square" rtlCol="0">
            <a:spAutoFit/>
          </a:bodyPr>
          <a:lstStyle/>
          <a:p>
            <a:r>
              <a:rPr lang="en-US" sz="1000" dirty="0"/>
              <a:t>user@entrepriseA.com</a:t>
            </a:r>
          </a:p>
        </p:txBody>
      </p:sp>
      <p:sp>
        <p:nvSpPr>
          <p:cNvPr id="91" name="TextBox 90">
            <a:extLst>
              <a:ext uri="{FF2B5EF4-FFF2-40B4-BE49-F238E27FC236}">
                <a16:creationId xmlns:a16="http://schemas.microsoft.com/office/drawing/2014/main" id="{F647D033-ED15-C218-6FA1-8044F11932A2}"/>
              </a:ext>
            </a:extLst>
          </p:cNvPr>
          <p:cNvSpPr txBox="1"/>
          <p:nvPr/>
        </p:nvSpPr>
        <p:spPr>
          <a:xfrm>
            <a:off x="1731087" y="500010"/>
            <a:ext cx="1069186" cy="246221"/>
          </a:xfrm>
          <a:prstGeom prst="rect">
            <a:avLst/>
          </a:prstGeom>
          <a:noFill/>
        </p:spPr>
        <p:txBody>
          <a:bodyPr wrap="square" rtlCol="0">
            <a:spAutoFit/>
          </a:bodyPr>
          <a:lstStyle/>
          <a:p>
            <a:r>
              <a:rPr lang="en-US" sz="1000" i="1" dirty="0"/>
              <a:t>Inbox</a:t>
            </a:r>
          </a:p>
        </p:txBody>
      </p:sp>
      <p:pic>
        <p:nvPicPr>
          <p:cNvPr id="61" name="Picture 60">
            <a:extLst>
              <a:ext uri="{FF2B5EF4-FFF2-40B4-BE49-F238E27FC236}">
                <a16:creationId xmlns:a16="http://schemas.microsoft.com/office/drawing/2014/main" id="{03468DA1-A2CB-27F6-DA69-70657BFBB15F}"/>
              </a:ext>
            </a:extLst>
          </p:cNvPr>
          <p:cNvPicPr>
            <a:picLocks noChangeAspect="1"/>
          </p:cNvPicPr>
          <p:nvPr/>
        </p:nvPicPr>
        <p:blipFill>
          <a:blip r:embed="rId2"/>
          <a:stretch>
            <a:fillRect/>
          </a:stretch>
        </p:blipFill>
        <p:spPr>
          <a:xfrm>
            <a:off x="1373256" y="6457044"/>
            <a:ext cx="186864" cy="176486"/>
          </a:xfrm>
          <a:prstGeom prst="rect">
            <a:avLst/>
          </a:prstGeom>
        </p:spPr>
      </p:pic>
      <p:pic>
        <p:nvPicPr>
          <p:cNvPr id="62" name="Picture 61">
            <a:extLst>
              <a:ext uri="{FF2B5EF4-FFF2-40B4-BE49-F238E27FC236}">
                <a16:creationId xmlns:a16="http://schemas.microsoft.com/office/drawing/2014/main" id="{5A7EEB49-884C-ED21-11A7-E926C321D5C2}"/>
              </a:ext>
            </a:extLst>
          </p:cNvPr>
          <p:cNvPicPr>
            <a:picLocks noChangeAspect="1"/>
          </p:cNvPicPr>
          <p:nvPr/>
        </p:nvPicPr>
        <p:blipFill>
          <a:blip r:embed="rId3"/>
          <a:stretch>
            <a:fillRect/>
          </a:stretch>
        </p:blipFill>
        <p:spPr>
          <a:xfrm>
            <a:off x="1556472" y="1127941"/>
            <a:ext cx="186864" cy="156670"/>
          </a:xfrm>
          <a:prstGeom prst="rect">
            <a:avLst/>
          </a:prstGeom>
        </p:spPr>
      </p:pic>
      <p:grpSp>
        <p:nvGrpSpPr>
          <p:cNvPr id="65" name="Group 64">
            <a:extLst>
              <a:ext uri="{FF2B5EF4-FFF2-40B4-BE49-F238E27FC236}">
                <a16:creationId xmlns:a16="http://schemas.microsoft.com/office/drawing/2014/main" id="{C2FCB32A-083E-801F-5C74-BF7FDDBC2BBC}"/>
              </a:ext>
            </a:extLst>
          </p:cNvPr>
          <p:cNvGrpSpPr/>
          <p:nvPr/>
        </p:nvGrpSpPr>
        <p:grpSpPr>
          <a:xfrm>
            <a:off x="1344448" y="527651"/>
            <a:ext cx="536005" cy="184961"/>
            <a:chOff x="286738" y="824961"/>
            <a:chExt cx="536005" cy="184961"/>
          </a:xfrm>
        </p:grpSpPr>
        <p:pic>
          <p:nvPicPr>
            <p:cNvPr id="24" name="Picture 23">
              <a:extLst>
                <a:ext uri="{FF2B5EF4-FFF2-40B4-BE49-F238E27FC236}">
                  <a16:creationId xmlns:a16="http://schemas.microsoft.com/office/drawing/2014/main" id="{545EA01F-6029-4F3D-BDDD-7FCDA12CE4F2}"/>
                </a:ext>
              </a:extLst>
            </p:cNvPr>
            <p:cNvPicPr>
              <a:picLocks noChangeAspect="1"/>
            </p:cNvPicPr>
            <p:nvPr/>
          </p:nvPicPr>
          <p:blipFill>
            <a:blip r:embed="rId3"/>
            <a:stretch>
              <a:fillRect/>
            </a:stretch>
          </p:blipFill>
          <p:spPr>
            <a:xfrm>
              <a:off x="486102" y="824961"/>
              <a:ext cx="186864" cy="156670"/>
            </a:xfrm>
            <a:prstGeom prst="rect">
              <a:avLst/>
            </a:prstGeom>
          </p:spPr>
        </p:pic>
        <p:sp>
          <p:nvSpPr>
            <p:cNvPr id="63" name="TextBox 62">
              <a:extLst>
                <a:ext uri="{FF2B5EF4-FFF2-40B4-BE49-F238E27FC236}">
                  <a16:creationId xmlns:a16="http://schemas.microsoft.com/office/drawing/2014/main" id="{AD55E09D-8DC4-56A5-CE30-43C1FB1D751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98" name="Group 97">
            <a:extLst>
              <a:ext uri="{FF2B5EF4-FFF2-40B4-BE49-F238E27FC236}">
                <a16:creationId xmlns:a16="http://schemas.microsoft.com/office/drawing/2014/main" id="{2FF8EEA7-5C97-B728-A697-72B460A8ADB7}"/>
              </a:ext>
            </a:extLst>
          </p:cNvPr>
          <p:cNvGrpSpPr/>
          <p:nvPr/>
        </p:nvGrpSpPr>
        <p:grpSpPr>
          <a:xfrm>
            <a:off x="1330208" y="3936133"/>
            <a:ext cx="536005" cy="184961"/>
            <a:chOff x="286738" y="824961"/>
            <a:chExt cx="536005" cy="184961"/>
          </a:xfrm>
        </p:grpSpPr>
        <p:pic>
          <p:nvPicPr>
            <p:cNvPr id="100" name="Picture 99">
              <a:extLst>
                <a:ext uri="{FF2B5EF4-FFF2-40B4-BE49-F238E27FC236}">
                  <a16:creationId xmlns:a16="http://schemas.microsoft.com/office/drawing/2014/main" id="{B0520079-A1AF-4C1B-3F05-72D7195CEEF7}"/>
                </a:ext>
              </a:extLst>
            </p:cNvPr>
            <p:cNvPicPr>
              <a:picLocks noChangeAspect="1"/>
            </p:cNvPicPr>
            <p:nvPr/>
          </p:nvPicPr>
          <p:blipFill>
            <a:blip r:embed="rId3"/>
            <a:stretch>
              <a:fillRect/>
            </a:stretch>
          </p:blipFill>
          <p:spPr>
            <a:xfrm>
              <a:off x="486102" y="824961"/>
              <a:ext cx="186864" cy="156670"/>
            </a:xfrm>
            <a:prstGeom prst="rect">
              <a:avLst/>
            </a:prstGeom>
          </p:spPr>
        </p:pic>
        <p:sp>
          <p:nvSpPr>
            <p:cNvPr id="102" name="TextBox 101">
              <a:extLst>
                <a:ext uri="{FF2B5EF4-FFF2-40B4-BE49-F238E27FC236}">
                  <a16:creationId xmlns:a16="http://schemas.microsoft.com/office/drawing/2014/main" id="{EF3596B1-C215-8108-0B76-430133D842F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69" name="Picture 68">
            <a:extLst>
              <a:ext uri="{FF2B5EF4-FFF2-40B4-BE49-F238E27FC236}">
                <a16:creationId xmlns:a16="http://schemas.microsoft.com/office/drawing/2014/main" id="{62FC5963-6176-744D-EE21-E9C49B4775CB}"/>
              </a:ext>
            </a:extLst>
          </p:cNvPr>
          <p:cNvPicPr>
            <a:picLocks noChangeAspect="1"/>
          </p:cNvPicPr>
          <p:nvPr/>
        </p:nvPicPr>
        <p:blipFill>
          <a:blip r:embed="rId4"/>
          <a:stretch>
            <a:fillRect/>
          </a:stretch>
        </p:blipFill>
        <p:spPr>
          <a:xfrm>
            <a:off x="1878262" y="757648"/>
            <a:ext cx="137877" cy="109834"/>
          </a:xfrm>
          <a:prstGeom prst="rect">
            <a:avLst/>
          </a:prstGeom>
        </p:spPr>
      </p:pic>
      <p:grpSp>
        <p:nvGrpSpPr>
          <p:cNvPr id="112" name="Group 111">
            <a:extLst>
              <a:ext uri="{FF2B5EF4-FFF2-40B4-BE49-F238E27FC236}">
                <a16:creationId xmlns:a16="http://schemas.microsoft.com/office/drawing/2014/main" id="{54E8C22A-D9F6-9D90-0C31-8D1F8E9EA2E3}"/>
              </a:ext>
            </a:extLst>
          </p:cNvPr>
          <p:cNvGrpSpPr/>
          <p:nvPr/>
        </p:nvGrpSpPr>
        <p:grpSpPr>
          <a:xfrm>
            <a:off x="1319363" y="3003550"/>
            <a:ext cx="536005" cy="184961"/>
            <a:chOff x="286738" y="824961"/>
            <a:chExt cx="536005" cy="184961"/>
          </a:xfrm>
        </p:grpSpPr>
        <p:pic>
          <p:nvPicPr>
            <p:cNvPr id="114" name="Picture 113">
              <a:extLst>
                <a:ext uri="{FF2B5EF4-FFF2-40B4-BE49-F238E27FC236}">
                  <a16:creationId xmlns:a16="http://schemas.microsoft.com/office/drawing/2014/main" id="{B2781291-3313-A427-0E48-AC9B1826048E}"/>
                </a:ext>
              </a:extLst>
            </p:cNvPr>
            <p:cNvPicPr>
              <a:picLocks noChangeAspect="1"/>
            </p:cNvPicPr>
            <p:nvPr/>
          </p:nvPicPr>
          <p:blipFill>
            <a:blip r:embed="rId3"/>
            <a:stretch>
              <a:fillRect/>
            </a:stretch>
          </p:blipFill>
          <p:spPr>
            <a:xfrm>
              <a:off x="486102" y="824961"/>
              <a:ext cx="186864" cy="156670"/>
            </a:xfrm>
            <a:prstGeom prst="rect">
              <a:avLst/>
            </a:prstGeom>
          </p:spPr>
        </p:pic>
        <p:sp>
          <p:nvSpPr>
            <p:cNvPr id="116" name="TextBox 115">
              <a:extLst>
                <a:ext uri="{FF2B5EF4-FFF2-40B4-BE49-F238E27FC236}">
                  <a16:creationId xmlns:a16="http://schemas.microsoft.com/office/drawing/2014/main" id="{38949BEC-07B5-726D-579F-5594FE2249F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77" name="Picture 76">
            <a:extLst>
              <a:ext uri="{FF2B5EF4-FFF2-40B4-BE49-F238E27FC236}">
                <a16:creationId xmlns:a16="http://schemas.microsoft.com/office/drawing/2014/main" id="{F279E828-C6DD-72DB-204E-099100EA128E}"/>
              </a:ext>
            </a:extLst>
          </p:cNvPr>
          <p:cNvPicPr>
            <a:picLocks noChangeAspect="1"/>
          </p:cNvPicPr>
          <p:nvPr/>
        </p:nvPicPr>
        <p:blipFill>
          <a:blip r:embed="rId4"/>
          <a:stretch>
            <a:fillRect/>
          </a:stretch>
        </p:blipFill>
        <p:spPr>
          <a:xfrm>
            <a:off x="1882550" y="927081"/>
            <a:ext cx="137877" cy="109834"/>
          </a:xfrm>
          <a:prstGeom prst="rect">
            <a:avLst/>
          </a:prstGeom>
        </p:spPr>
      </p:pic>
      <p:pic>
        <p:nvPicPr>
          <p:cNvPr id="103" name="Picture 102">
            <a:extLst>
              <a:ext uri="{FF2B5EF4-FFF2-40B4-BE49-F238E27FC236}">
                <a16:creationId xmlns:a16="http://schemas.microsoft.com/office/drawing/2014/main" id="{75EF25F0-5EC5-BAEE-C69F-8E2B8A9B6752}"/>
              </a:ext>
            </a:extLst>
          </p:cNvPr>
          <p:cNvPicPr>
            <a:picLocks noChangeAspect="1"/>
          </p:cNvPicPr>
          <p:nvPr/>
        </p:nvPicPr>
        <p:blipFill>
          <a:blip r:embed="rId4"/>
          <a:stretch>
            <a:fillRect/>
          </a:stretch>
        </p:blipFill>
        <p:spPr>
          <a:xfrm>
            <a:off x="1877720" y="759905"/>
            <a:ext cx="137877" cy="109834"/>
          </a:xfrm>
          <a:prstGeom prst="rect">
            <a:avLst/>
          </a:prstGeom>
        </p:spPr>
      </p:pic>
      <p:pic>
        <p:nvPicPr>
          <p:cNvPr id="104" name="Picture 103">
            <a:extLst>
              <a:ext uri="{FF2B5EF4-FFF2-40B4-BE49-F238E27FC236}">
                <a16:creationId xmlns:a16="http://schemas.microsoft.com/office/drawing/2014/main" id="{F3FEB9AB-00F7-050C-22FD-3968FD3AA35B}"/>
              </a:ext>
            </a:extLst>
          </p:cNvPr>
          <p:cNvPicPr>
            <a:picLocks noChangeAspect="1"/>
          </p:cNvPicPr>
          <p:nvPr/>
        </p:nvPicPr>
        <p:blipFill>
          <a:blip r:embed="rId4"/>
          <a:stretch>
            <a:fillRect/>
          </a:stretch>
        </p:blipFill>
        <p:spPr>
          <a:xfrm>
            <a:off x="1920050" y="4157415"/>
            <a:ext cx="137877" cy="109834"/>
          </a:xfrm>
          <a:prstGeom prst="rect">
            <a:avLst/>
          </a:prstGeom>
        </p:spPr>
      </p:pic>
      <p:pic>
        <p:nvPicPr>
          <p:cNvPr id="105" name="Picture 104">
            <a:extLst>
              <a:ext uri="{FF2B5EF4-FFF2-40B4-BE49-F238E27FC236}">
                <a16:creationId xmlns:a16="http://schemas.microsoft.com/office/drawing/2014/main" id="{31A82DAA-0514-65D2-703B-5CC02E11340D}"/>
              </a:ext>
            </a:extLst>
          </p:cNvPr>
          <p:cNvPicPr>
            <a:picLocks noChangeAspect="1"/>
          </p:cNvPicPr>
          <p:nvPr/>
        </p:nvPicPr>
        <p:blipFill>
          <a:blip r:embed="rId4"/>
          <a:stretch>
            <a:fillRect/>
          </a:stretch>
        </p:blipFill>
        <p:spPr>
          <a:xfrm>
            <a:off x="1878432" y="922621"/>
            <a:ext cx="137165" cy="109834"/>
          </a:xfrm>
          <a:prstGeom prst="rect">
            <a:avLst/>
          </a:prstGeom>
        </p:spPr>
      </p:pic>
      <p:pic>
        <p:nvPicPr>
          <p:cNvPr id="109" name="Picture 108">
            <a:extLst>
              <a:ext uri="{FF2B5EF4-FFF2-40B4-BE49-F238E27FC236}">
                <a16:creationId xmlns:a16="http://schemas.microsoft.com/office/drawing/2014/main" id="{8803CB85-413B-189E-C855-E8377EE0DF07}"/>
              </a:ext>
            </a:extLst>
          </p:cNvPr>
          <p:cNvPicPr>
            <a:picLocks noChangeAspect="1"/>
          </p:cNvPicPr>
          <p:nvPr/>
        </p:nvPicPr>
        <p:blipFill>
          <a:blip r:embed="rId4"/>
          <a:stretch>
            <a:fillRect/>
          </a:stretch>
        </p:blipFill>
        <p:spPr>
          <a:xfrm>
            <a:off x="2176605" y="2415133"/>
            <a:ext cx="137877" cy="109834"/>
          </a:xfrm>
          <a:prstGeom prst="rect">
            <a:avLst/>
          </a:prstGeom>
        </p:spPr>
      </p:pic>
      <p:sp>
        <p:nvSpPr>
          <p:cNvPr id="111" name="TextBox 110">
            <a:extLst>
              <a:ext uri="{FF2B5EF4-FFF2-40B4-BE49-F238E27FC236}">
                <a16:creationId xmlns:a16="http://schemas.microsoft.com/office/drawing/2014/main" id="{EE22140B-434C-53DE-F3E4-30ACF4E3E074}"/>
              </a:ext>
            </a:extLst>
          </p:cNvPr>
          <p:cNvSpPr txBox="1"/>
          <p:nvPr/>
        </p:nvSpPr>
        <p:spPr>
          <a:xfrm>
            <a:off x="2282949" y="2336786"/>
            <a:ext cx="616761" cy="246221"/>
          </a:xfrm>
          <a:prstGeom prst="rect">
            <a:avLst/>
          </a:prstGeom>
          <a:noFill/>
        </p:spPr>
        <p:txBody>
          <a:bodyPr wrap="square" rtlCol="0">
            <a:spAutoFit/>
          </a:bodyPr>
          <a:lstStyle/>
          <a:p>
            <a:r>
              <a:rPr lang="en-US" sz="1000" dirty="0"/>
              <a:t>Mail6</a:t>
            </a:r>
          </a:p>
        </p:txBody>
      </p:sp>
      <p:sp>
        <p:nvSpPr>
          <p:cNvPr id="113" name="TextBox 112">
            <a:extLst>
              <a:ext uri="{FF2B5EF4-FFF2-40B4-BE49-F238E27FC236}">
                <a16:creationId xmlns:a16="http://schemas.microsoft.com/office/drawing/2014/main" id="{979E927A-1C8C-7FA5-A3AB-BCBC49EFD7D2}"/>
              </a:ext>
            </a:extLst>
          </p:cNvPr>
          <p:cNvSpPr txBox="1"/>
          <p:nvPr/>
        </p:nvSpPr>
        <p:spPr>
          <a:xfrm>
            <a:off x="1984065" y="687249"/>
            <a:ext cx="536005" cy="246221"/>
          </a:xfrm>
          <a:prstGeom prst="rect">
            <a:avLst/>
          </a:prstGeom>
          <a:noFill/>
        </p:spPr>
        <p:txBody>
          <a:bodyPr wrap="square" rtlCol="0">
            <a:spAutoFit/>
          </a:bodyPr>
          <a:lstStyle/>
          <a:p>
            <a:r>
              <a:rPr lang="en-US" sz="1000" dirty="0"/>
              <a:t>Mail1</a:t>
            </a:r>
          </a:p>
        </p:txBody>
      </p:sp>
      <p:sp>
        <p:nvSpPr>
          <p:cNvPr id="115" name="TextBox 114">
            <a:extLst>
              <a:ext uri="{FF2B5EF4-FFF2-40B4-BE49-F238E27FC236}">
                <a16:creationId xmlns:a16="http://schemas.microsoft.com/office/drawing/2014/main" id="{E26184D3-C7DA-C2D5-0DEE-E855A43BBD48}"/>
              </a:ext>
            </a:extLst>
          </p:cNvPr>
          <p:cNvSpPr txBox="1"/>
          <p:nvPr/>
        </p:nvSpPr>
        <p:spPr>
          <a:xfrm>
            <a:off x="1984065" y="856682"/>
            <a:ext cx="536005" cy="246221"/>
          </a:xfrm>
          <a:prstGeom prst="rect">
            <a:avLst/>
          </a:prstGeom>
          <a:noFill/>
        </p:spPr>
        <p:txBody>
          <a:bodyPr wrap="square" rtlCol="0">
            <a:spAutoFit/>
          </a:bodyPr>
          <a:lstStyle/>
          <a:p>
            <a:r>
              <a:rPr lang="en-US" sz="1000" dirty="0"/>
              <a:t>Mail2</a:t>
            </a:r>
          </a:p>
        </p:txBody>
      </p:sp>
      <p:sp>
        <p:nvSpPr>
          <p:cNvPr id="73" name="TextBox 72">
            <a:extLst>
              <a:ext uri="{FF2B5EF4-FFF2-40B4-BE49-F238E27FC236}">
                <a16:creationId xmlns:a16="http://schemas.microsoft.com/office/drawing/2014/main" id="{CCD6E330-ACD2-2127-5343-8A63B7CB5178}"/>
              </a:ext>
            </a:extLst>
          </p:cNvPr>
          <p:cNvSpPr txBox="1"/>
          <p:nvPr/>
        </p:nvSpPr>
        <p:spPr>
          <a:xfrm>
            <a:off x="1731086" y="1319344"/>
            <a:ext cx="989874" cy="246221"/>
          </a:xfrm>
          <a:prstGeom prst="rect">
            <a:avLst/>
          </a:prstGeom>
          <a:noFill/>
        </p:spPr>
        <p:txBody>
          <a:bodyPr wrap="square" rtlCol="0">
            <a:spAutoFit/>
          </a:bodyPr>
          <a:lstStyle/>
          <a:p>
            <a:r>
              <a:rPr lang="en-US" sz="1000" dirty="0"/>
              <a:t>UserFolder2</a:t>
            </a:r>
          </a:p>
        </p:txBody>
      </p:sp>
      <p:pic>
        <p:nvPicPr>
          <p:cNvPr id="74" name="Picture 73">
            <a:extLst>
              <a:ext uri="{FF2B5EF4-FFF2-40B4-BE49-F238E27FC236}">
                <a16:creationId xmlns:a16="http://schemas.microsoft.com/office/drawing/2014/main" id="{0F965D1A-4678-5316-ED42-434D68CBCFC0}"/>
              </a:ext>
            </a:extLst>
          </p:cNvPr>
          <p:cNvPicPr>
            <a:picLocks noChangeAspect="1"/>
          </p:cNvPicPr>
          <p:nvPr/>
        </p:nvPicPr>
        <p:blipFill>
          <a:blip r:embed="rId3"/>
          <a:stretch>
            <a:fillRect/>
          </a:stretch>
        </p:blipFill>
        <p:spPr>
          <a:xfrm>
            <a:off x="1553239" y="1362255"/>
            <a:ext cx="186864" cy="156670"/>
          </a:xfrm>
          <a:prstGeom prst="rect">
            <a:avLst/>
          </a:prstGeom>
        </p:spPr>
      </p:pic>
      <p:sp>
        <p:nvSpPr>
          <p:cNvPr id="78" name="TextBox 77">
            <a:extLst>
              <a:ext uri="{FF2B5EF4-FFF2-40B4-BE49-F238E27FC236}">
                <a16:creationId xmlns:a16="http://schemas.microsoft.com/office/drawing/2014/main" id="{24877BF2-B1A9-CF80-E808-533B91298DE8}"/>
              </a:ext>
            </a:extLst>
          </p:cNvPr>
          <p:cNvSpPr txBox="1"/>
          <p:nvPr/>
        </p:nvSpPr>
        <p:spPr>
          <a:xfrm>
            <a:off x="2053087" y="1957841"/>
            <a:ext cx="989874" cy="246221"/>
          </a:xfrm>
          <a:prstGeom prst="rect">
            <a:avLst/>
          </a:prstGeom>
          <a:noFill/>
        </p:spPr>
        <p:txBody>
          <a:bodyPr wrap="square" rtlCol="0">
            <a:spAutoFit/>
          </a:bodyPr>
          <a:lstStyle/>
          <a:p>
            <a:r>
              <a:rPr lang="en-US" sz="1000" dirty="0"/>
              <a:t>UserFolder3</a:t>
            </a:r>
          </a:p>
        </p:txBody>
      </p:sp>
      <p:pic>
        <p:nvPicPr>
          <p:cNvPr id="79" name="Picture 78">
            <a:extLst>
              <a:ext uri="{FF2B5EF4-FFF2-40B4-BE49-F238E27FC236}">
                <a16:creationId xmlns:a16="http://schemas.microsoft.com/office/drawing/2014/main" id="{02217F4C-8233-3F00-C7E5-17C38A444A23}"/>
              </a:ext>
            </a:extLst>
          </p:cNvPr>
          <p:cNvPicPr>
            <a:picLocks noChangeAspect="1"/>
          </p:cNvPicPr>
          <p:nvPr/>
        </p:nvPicPr>
        <p:blipFill>
          <a:blip r:embed="rId3"/>
          <a:stretch>
            <a:fillRect/>
          </a:stretch>
        </p:blipFill>
        <p:spPr>
          <a:xfrm>
            <a:off x="1875240" y="1992286"/>
            <a:ext cx="186864" cy="156670"/>
          </a:xfrm>
          <a:prstGeom prst="rect">
            <a:avLst/>
          </a:prstGeom>
        </p:spPr>
      </p:pic>
      <p:pic>
        <p:nvPicPr>
          <p:cNvPr id="87" name="Picture 86">
            <a:extLst>
              <a:ext uri="{FF2B5EF4-FFF2-40B4-BE49-F238E27FC236}">
                <a16:creationId xmlns:a16="http://schemas.microsoft.com/office/drawing/2014/main" id="{4BB77BA1-06AF-4C36-01A6-F55FE10F05FA}"/>
              </a:ext>
            </a:extLst>
          </p:cNvPr>
          <p:cNvPicPr>
            <a:picLocks noChangeAspect="1"/>
          </p:cNvPicPr>
          <p:nvPr/>
        </p:nvPicPr>
        <p:blipFill>
          <a:blip r:embed="rId4"/>
          <a:stretch>
            <a:fillRect/>
          </a:stretch>
        </p:blipFill>
        <p:spPr>
          <a:xfrm>
            <a:off x="2179294" y="2236113"/>
            <a:ext cx="137877" cy="109834"/>
          </a:xfrm>
          <a:prstGeom prst="rect">
            <a:avLst/>
          </a:prstGeom>
        </p:spPr>
      </p:pic>
      <p:sp>
        <p:nvSpPr>
          <p:cNvPr id="88" name="TextBox 87">
            <a:extLst>
              <a:ext uri="{FF2B5EF4-FFF2-40B4-BE49-F238E27FC236}">
                <a16:creationId xmlns:a16="http://schemas.microsoft.com/office/drawing/2014/main" id="{29FE9C93-1D78-B326-3882-49B52823F119}"/>
              </a:ext>
            </a:extLst>
          </p:cNvPr>
          <p:cNvSpPr txBox="1"/>
          <p:nvPr/>
        </p:nvSpPr>
        <p:spPr>
          <a:xfrm>
            <a:off x="2283170" y="2167298"/>
            <a:ext cx="536005" cy="246221"/>
          </a:xfrm>
          <a:prstGeom prst="rect">
            <a:avLst/>
          </a:prstGeom>
          <a:noFill/>
        </p:spPr>
        <p:txBody>
          <a:bodyPr wrap="square" rtlCol="0">
            <a:spAutoFit/>
          </a:bodyPr>
          <a:lstStyle/>
          <a:p>
            <a:r>
              <a:rPr lang="en-US" sz="1000" dirty="0"/>
              <a:t>Mail5</a:t>
            </a:r>
          </a:p>
        </p:txBody>
      </p:sp>
      <p:pic>
        <p:nvPicPr>
          <p:cNvPr id="70" name="Picture 69">
            <a:extLst>
              <a:ext uri="{FF2B5EF4-FFF2-40B4-BE49-F238E27FC236}">
                <a16:creationId xmlns:a16="http://schemas.microsoft.com/office/drawing/2014/main" id="{1C0A4FD3-D531-EB88-31F9-B7DE6863EC13}"/>
              </a:ext>
            </a:extLst>
          </p:cNvPr>
          <p:cNvPicPr>
            <a:picLocks noChangeAspect="1"/>
          </p:cNvPicPr>
          <p:nvPr/>
        </p:nvPicPr>
        <p:blipFill>
          <a:blip r:embed="rId4"/>
          <a:stretch>
            <a:fillRect/>
          </a:stretch>
        </p:blipFill>
        <p:spPr>
          <a:xfrm>
            <a:off x="1886632" y="1777073"/>
            <a:ext cx="137877" cy="109834"/>
          </a:xfrm>
          <a:prstGeom prst="rect">
            <a:avLst/>
          </a:prstGeom>
        </p:spPr>
      </p:pic>
      <p:sp>
        <p:nvSpPr>
          <p:cNvPr id="75" name="TextBox 74">
            <a:extLst>
              <a:ext uri="{FF2B5EF4-FFF2-40B4-BE49-F238E27FC236}">
                <a16:creationId xmlns:a16="http://schemas.microsoft.com/office/drawing/2014/main" id="{A68C79C9-C46C-FF81-D01A-B6BA225B7F4E}"/>
              </a:ext>
            </a:extLst>
          </p:cNvPr>
          <p:cNvSpPr txBox="1"/>
          <p:nvPr/>
        </p:nvSpPr>
        <p:spPr>
          <a:xfrm>
            <a:off x="1992977" y="1707192"/>
            <a:ext cx="566478" cy="246221"/>
          </a:xfrm>
          <a:prstGeom prst="rect">
            <a:avLst/>
          </a:prstGeom>
          <a:noFill/>
        </p:spPr>
        <p:txBody>
          <a:bodyPr wrap="square" rtlCol="0">
            <a:spAutoFit/>
          </a:bodyPr>
          <a:lstStyle/>
          <a:p>
            <a:r>
              <a:rPr lang="en-US" sz="1000" dirty="0"/>
              <a:t>Mail4</a:t>
            </a:r>
          </a:p>
        </p:txBody>
      </p:sp>
      <p:pic>
        <p:nvPicPr>
          <p:cNvPr id="76" name="Picture 75">
            <a:extLst>
              <a:ext uri="{FF2B5EF4-FFF2-40B4-BE49-F238E27FC236}">
                <a16:creationId xmlns:a16="http://schemas.microsoft.com/office/drawing/2014/main" id="{5C5BCC27-B1DB-ADC5-08ED-BC0F0629365A}"/>
              </a:ext>
            </a:extLst>
          </p:cNvPr>
          <p:cNvPicPr>
            <a:picLocks noChangeAspect="1"/>
          </p:cNvPicPr>
          <p:nvPr/>
        </p:nvPicPr>
        <p:blipFill>
          <a:blip r:embed="rId4"/>
          <a:stretch>
            <a:fillRect/>
          </a:stretch>
        </p:blipFill>
        <p:spPr>
          <a:xfrm>
            <a:off x="1889102" y="1594654"/>
            <a:ext cx="137877" cy="109834"/>
          </a:xfrm>
          <a:prstGeom prst="rect">
            <a:avLst/>
          </a:prstGeom>
        </p:spPr>
      </p:pic>
      <p:sp>
        <p:nvSpPr>
          <p:cNvPr id="86" name="TextBox 85">
            <a:extLst>
              <a:ext uri="{FF2B5EF4-FFF2-40B4-BE49-F238E27FC236}">
                <a16:creationId xmlns:a16="http://schemas.microsoft.com/office/drawing/2014/main" id="{64A13AC2-3764-4629-CBE1-09551F529576}"/>
              </a:ext>
            </a:extLst>
          </p:cNvPr>
          <p:cNvSpPr txBox="1"/>
          <p:nvPr/>
        </p:nvSpPr>
        <p:spPr>
          <a:xfrm>
            <a:off x="1993197" y="1529238"/>
            <a:ext cx="536005" cy="246221"/>
          </a:xfrm>
          <a:prstGeom prst="rect">
            <a:avLst/>
          </a:prstGeom>
          <a:noFill/>
        </p:spPr>
        <p:txBody>
          <a:bodyPr wrap="square" rtlCol="0">
            <a:spAutoFit/>
          </a:bodyPr>
          <a:lstStyle/>
          <a:p>
            <a:r>
              <a:rPr lang="en-US" sz="1000" dirty="0"/>
              <a:t>Mail3</a:t>
            </a:r>
          </a:p>
        </p:txBody>
      </p:sp>
      <p:sp>
        <p:nvSpPr>
          <p:cNvPr id="89" name="TextBox 88">
            <a:extLst>
              <a:ext uri="{FF2B5EF4-FFF2-40B4-BE49-F238E27FC236}">
                <a16:creationId xmlns:a16="http://schemas.microsoft.com/office/drawing/2014/main" id="{1EE5F86B-F80A-5340-E07D-F8F4A8375546}"/>
              </a:ext>
            </a:extLst>
          </p:cNvPr>
          <p:cNvSpPr txBox="1"/>
          <p:nvPr/>
        </p:nvSpPr>
        <p:spPr>
          <a:xfrm>
            <a:off x="2015635" y="4282030"/>
            <a:ext cx="482687" cy="246221"/>
          </a:xfrm>
          <a:prstGeom prst="rect">
            <a:avLst/>
          </a:prstGeom>
          <a:noFill/>
        </p:spPr>
        <p:txBody>
          <a:bodyPr wrap="square" rtlCol="0">
            <a:spAutoFit/>
          </a:bodyPr>
          <a:lstStyle/>
          <a:p>
            <a:r>
              <a:rPr lang="en-US" sz="1000" dirty="0"/>
              <a:t>Mail8</a:t>
            </a:r>
          </a:p>
        </p:txBody>
      </p:sp>
      <p:pic>
        <p:nvPicPr>
          <p:cNvPr id="90" name="Picture 89">
            <a:extLst>
              <a:ext uri="{FF2B5EF4-FFF2-40B4-BE49-F238E27FC236}">
                <a16:creationId xmlns:a16="http://schemas.microsoft.com/office/drawing/2014/main" id="{24AB5625-EA9B-14DC-9A0D-6958913B492A}"/>
              </a:ext>
            </a:extLst>
          </p:cNvPr>
          <p:cNvPicPr>
            <a:picLocks noChangeAspect="1"/>
          </p:cNvPicPr>
          <p:nvPr/>
        </p:nvPicPr>
        <p:blipFill>
          <a:blip r:embed="rId4"/>
          <a:stretch>
            <a:fillRect/>
          </a:stretch>
        </p:blipFill>
        <p:spPr>
          <a:xfrm>
            <a:off x="1920050" y="4352015"/>
            <a:ext cx="137877" cy="109834"/>
          </a:xfrm>
          <a:prstGeom prst="rect">
            <a:avLst/>
          </a:prstGeom>
        </p:spPr>
      </p:pic>
      <p:sp>
        <p:nvSpPr>
          <p:cNvPr id="143" name="TextBox 142">
            <a:extLst>
              <a:ext uri="{FF2B5EF4-FFF2-40B4-BE49-F238E27FC236}">
                <a16:creationId xmlns:a16="http://schemas.microsoft.com/office/drawing/2014/main" id="{A7F212E3-3AAC-758B-346C-BDA2F762A798}"/>
              </a:ext>
            </a:extLst>
          </p:cNvPr>
          <p:cNvSpPr txBox="1"/>
          <p:nvPr/>
        </p:nvSpPr>
        <p:spPr>
          <a:xfrm>
            <a:off x="1704463" y="3256854"/>
            <a:ext cx="661688" cy="246221"/>
          </a:xfrm>
          <a:prstGeom prst="rect">
            <a:avLst/>
          </a:prstGeom>
          <a:noFill/>
        </p:spPr>
        <p:txBody>
          <a:bodyPr wrap="square" rtlCol="0">
            <a:spAutoFit/>
          </a:bodyPr>
          <a:lstStyle/>
          <a:p>
            <a:r>
              <a:rPr lang="en-US" sz="1000" i="1" dirty="0"/>
              <a:t>Calendar</a:t>
            </a:r>
          </a:p>
        </p:txBody>
      </p:sp>
      <p:grpSp>
        <p:nvGrpSpPr>
          <p:cNvPr id="144" name="Group 143">
            <a:extLst>
              <a:ext uri="{FF2B5EF4-FFF2-40B4-BE49-F238E27FC236}">
                <a16:creationId xmlns:a16="http://schemas.microsoft.com/office/drawing/2014/main" id="{2BD94841-6756-9852-78C5-BC0C655892E1}"/>
              </a:ext>
            </a:extLst>
          </p:cNvPr>
          <p:cNvGrpSpPr/>
          <p:nvPr/>
        </p:nvGrpSpPr>
        <p:grpSpPr>
          <a:xfrm>
            <a:off x="1322820" y="3296556"/>
            <a:ext cx="536005" cy="184961"/>
            <a:chOff x="286738" y="824961"/>
            <a:chExt cx="536005" cy="184961"/>
          </a:xfrm>
        </p:grpSpPr>
        <p:pic>
          <p:nvPicPr>
            <p:cNvPr id="145" name="Picture 144">
              <a:extLst>
                <a:ext uri="{FF2B5EF4-FFF2-40B4-BE49-F238E27FC236}">
                  <a16:creationId xmlns:a16="http://schemas.microsoft.com/office/drawing/2014/main" id="{06124F8C-6083-6680-91B2-906DD1A590BA}"/>
                </a:ext>
              </a:extLst>
            </p:cNvPr>
            <p:cNvPicPr>
              <a:picLocks noChangeAspect="1"/>
            </p:cNvPicPr>
            <p:nvPr/>
          </p:nvPicPr>
          <p:blipFill>
            <a:blip r:embed="rId3"/>
            <a:stretch>
              <a:fillRect/>
            </a:stretch>
          </p:blipFill>
          <p:spPr>
            <a:xfrm>
              <a:off x="486102" y="824961"/>
              <a:ext cx="186864" cy="156670"/>
            </a:xfrm>
            <a:prstGeom prst="rect">
              <a:avLst/>
            </a:prstGeom>
          </p:spPr>
        </p:pic>
        <p:sp>
          <p:nvSpPr>
            <p:cNvPr id="146" name="TextBox 145">
              <a:extLst>
                <a:ext uri="{FF2B5EF4-FFF2-40B4-BE49-F238E27FC236}">
                  <a16:creationId xmlns:a16="http://schemas.microsoft.com/office/drawing/2014/main" id="{180F7A10-B39E-C79C-F6A7-50C1994C24FF}"/>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027" name="TextBox 1026">
            <a:extLst>
              <a:ext uri="{FF2B5EF4-FFF2-40B4-BE49-F238E27FC236}">
                <a16:creationId xmlns:a16="http://schemas.microsoft.com/office/drawing/2014/main" id="{6E9D7D66-7DD4-9744-4F4C-0D7173CF209F}"/>
              </a:ext>
            </a:extLst>
          </p:cNvPr>
          <p:cNvSpPr txBox="1"/>
          <p:nvPr/>
        </p:nvSpPr>
        <p:spPr>
          <a:xfrm>
            <a:off x="1986447" y="3678206"/>
            <a:ext cx="989875" cy="246221"/>
          </a:xfrm>
          <a:prstGeom prst="rect">
            <a:avLst/>
          </a:prstGeom>
          <a:noFill/>
        </p:spPr>
        <p:txBody>
          <a:bodyPr wrap="square" rtlCol="0">
            <a:spAutoFit/>
          </a:bodyPr>
          <a:lstStyle/>
          <a:p>
            <a:r>
              <a:rPr lang="en-US" sz="1000" dirty="0"/>
              <a:t>CalendarEntry2</a:t>
            </a:r>
          </a:p>
        </p:txBody>
      </p:sp>
      <p:pic>
        <p:nvPicPr>
          <p:cNvPr id="1036" name="Picture 1035">
            <a:extLst>
              <a:ext uri="{FF2B5EF4-FFF2-40B4-BE49-F238E27FC236}">
                <a16:creationId xmlns:a16="http://schemas.microsoft.com/office/drawing/2014/main" id="{9AB60D15-F48F-A2A4-4E4B-D826ADBB0559}"/>
              </a:ext>
            </a:extLst>
          </p:cNvPr>
          <p:cNvPicPr>
            <a:picLocks noChangeAspect="1"/>
          </p:cNvPicPr>
          <p:nvPr/>
        </p:nvPicPr>
        <p:blipFill>
          <a:blip r:embed="rId2"/>
          <a:stretch>
            <a:fillRect/>
          </a:stretch>
        </p:blipFill>
        <p:spPr>
          <a:xfrm>
            <a:off x="1383077" y="291473"/>
            <a:ext cx="186864" cy="176486"/>
          </a:xfrm>
          <a:prstGeom prst="rect">
            <a:avLst/>
          </a:prstGeom>
        </p:spPr>
      </p:pic>
      <p:pic>
        <p:nvPicPr>
          <p:cNvPr id="1041" name="Picture 1040">
            <a:extLst>
              <a:ext uri="{FF2B5EF4-FFF2-40B4-BE49-F238E27FC236}">
                <a16:creationId xmlns:a16="http://schemas.microsoft.com/office/drawing/2014/main" id="{F130D6B2-7120-5725-8680-065F4A36BC1B}"/>
              </a:ext>
            </a:extLst>
          </p:cNvPr>
          <p:cNvPicPr>
            <a:picLocks noChangeAspect="1"/>
          </p:cNvPicPr>
          <p:nvPr/>
        </p:nvPicPr>
        <p:blipFill>
          <a:blip r:embed="rId5"/>
          <a:stretch>
            <a:fillRect/>
          </a:stretch>
        </p:blipFill>
        <p:spPr>
          <a:xfrm>
            <a:off x="1880027" y="3497719"/>
            <a:ext cx="156670" cy="156670"/>
          </a:xfrm>
          <a:prstGeom prst="rect">
            <a:avLst/>
          </a:prstGeom>
        </p:spPr>
      </p:pic>
      <p:pic>
        <p:nvPicPr>
          <p:cNvPr id="1042" name="Picture 1041">
            <a:extLst>
              <a:ext uri="{FF2B5EF4-FFF2-40B4-BE49-F238E27FC236}">
                <a16:creationId xmlns:a16="http://schemas.microsoft.com/office/drawing/2014/main" id="{1EC01927-BF1C-E2F5-CE55-B08494E2B806}"/>
              </a:ext>
            </a:extLst>
          </p:cNvPr>
          <p:cNvPicPr>
            <a:picLocks noChangeAspect="1"/>
          </p:cNvPicPr>
          <p:nvPr/>
        </p:nvPicPr>
        <p:blipFill>
          <a:blip r:embed="rId5"/>
          <a:stretch>
            <a:fillRect/>
          </a:stretch>
        </p:blipFill>
        <p:spPr>
          <a:xfrm>
            <a:off x="1884260" y="3705151"/>
            <a:ext cx="156670" cy="156670"/>
          </a:xfrm>
          <a:prstGeom prst="rect">
            <a:avLst/>
          </a:prstGeom>
        </p:spPr>
      </p:pic>
      <p:cxnSp>
        <p:nvCxnSpPr>
          <p:cNvPr id="1045" name="Connector: Elbow 1044">
            <a:extLst>
              <a:ext uri="{FF2B5EF4-FFF2-40B4-BE49-F238E27FC236}">
                <a16:creationId xmlns:a16="http://schemas.microsoft.com/office/drawing/2014/main" id="{C7DDF4D3-1F75-3686-DAAE-1ACB2BAF3FED}"/>
              </a:ext>
            </a:extLst>
          </p:cNvPr>
          <p:cNvCxnSpPr>
            <a:cxnSpLocks/>
            <a:stCxn id="63" idx="2"/>
          </p:cNvCxnSpPr>
          <p:nvPr/>
        </p:nvCxnSpPr>
        <p:spPr>
          <a:xfrm rot="16200000" flipH="1">
            <a:off x="1693980" y="631083"/>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2F297C9F-39EC-8CD1-D8BA-2216BD72ACE5}"/>
              </a:ext>
            </a:extLst>
          </p:cNvPr>
          <p:cNvCxnSpPr>
            <a:cxnSpLocks/>
            <a:stCxn id="63" idx="2"/>
            <a:endCxn id="105" idx="1"/>
          </p:cNvCxnSpPr>
          <p:nvPr/>
        </p:nvCxnSpPr>
        <p:spPr>
          <a:xfrm rot="16200000" flipH="1">
            <a:off x="1612978" y="712084"/>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F1607F11-6CB5-35B5-1F6C-4082A9C3C556}"/>
              </a:ext>
            </a:extLst>
          </p:cNvPr>
          <p:cNvCxnSpPr>
            <a:cxnSpLocks/>
            <a:stCxn id="74" idx="2"/>
            <a:endCxn id="76" idx="1"/>
          </p:cNvCxnSpPr>
          <p:nvPr/>
        </p:nvCxnSpPr>
        <p:spPr>
          <a:xfrm rot="16200000" flipH="1">
            <a:off x="1702563" y="1463032"/>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958249C4-A3E9-5CEE-17A7-E0D31F4C8850}"/>
              </a:ext>
            </a:extLst>
          </p:cNvPr>
          <p:cNvCxnSpPr>
            <a:cxnSpLocks/>
            <a:stCxn id="74" idx="2"/>
            <a:endCxn id="70" idx="1"/>
          </p:cNvCxnSpPr>
          <p:nvPr/>
        </p:nvCxnSpPr>
        <p:spPr>
          <a:xfrm rot="16200000" flipH="1">
            <a:off x="1610119" y="1555476"/>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E4B91128-EEE2-8E76-2C0F-330793BDC651}"/>
              </a:ext>
            </a:extLst>
          </p:cNvPr>
          <p:cNvCxnSpPr>
            <a:cxnSpLocks/>
          </p:cNvCxnSpPr>
          <p:nvPr/>
        </p:nvCxnSpPr>
        <p:spPr>
          <a:xfrm rot="16200000" flipH="1">
            <a:off x="1485108" y="1680489"/>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1ADE8913-B45B-5CAE-FBA1-00E688A7E066}"/>
              </a:ext>
            </a:extLst>
          </p:cNvPr>
          <p:cNvCxnSpPr>
            <a:cxnSpLocks/>
            <a:stCxn id="79" idx="2"/>
            <a:endCxn id="87" idx="1"/>
          </p:cNvCxnSpPr>
          <p:nvPr/>
        </p:nvCxnSpPr>
        <p:spPr>
          <a:xfrm rot="16200000" flipH="1">
            <a:off x="2002946" y="2114682"/>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3" name="Connector: Elbow 1062">
            <a:extLst>
              <a:ext uri="{FF2B5EF4-FFF2-40B4-BE49-F238E27FC236}">
                <a16:creationId xmlns:a16="http://schemas.microsoft.com/office/drawing/2014/main" id="{6FF18C41-A7A6-6816-32B3-37C3F542441C}"/>
              </a:ext>
            </a:extLst>
          </p:cNvPr>
          <p:cNvCxnSpPr>
            <a:cxnSpLocks/>
          </p:cNvCxnSpPr>
          <p:nvPr/>
        </p:nvCxnSpPr>
        <p:spPr>
          <a:xfrm rot="16200000" flipH="1">
            <a:off x="1912092" y="2205287"/>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0" name="Connector: Elbow 1069">
            <a:extLst>
              <a:ext uri="{FF2B5EF4-FFF2-40B4-BE49-F238E27FC236}">
                <a16:creationId xmlns:a16="http://schemas.microsoft.com/office/drawing/2014/main" id="{D62B8925-D9A6-668B-E396-31D478737C05}"/>
              </a:ext>
            </a:extLst>
          </p:cNvPr>
          <p:cNvCxnSpPr>
            <a:cxnSpLocks/>
            <a:stCxn id="146" idx="2"/>
            <a:endCxn id="1041" idx="1"/>
          </p:cNvCxnSpPr>
          <p:nvPr/>
        </p:nvCxnSpPr>
        <p:spPr>
          <a:xfrm rot="16200000" flipH="1">
            <a:off x="1688157" y="3384183"/>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3" name="Connector: Elbow 1072">
            <a:extLst>
              <a:ext uri="{FF2B5EF4-FFF2-40B4-BE49-F238E27FC236}">
                <a16:creationId xmlns:a16="http://schemas.microsoft.com/office/drawing/2014/main" id="{0E82A905-B912-8B52-BEC7-03920721E1AE}"/>
              </a:ext>
            </a:extLst>
          </p:cNvPr>
          <p:cNvCxnSpPr>
            <a:cxnSpLocks/>
            <a:stCxn id="146" idx="2"/>
            <a:endCxn id="1042" idx="1"/>
          </p:cNvCxnSpPr>
          <p:nvPr/>
        </p:nvCxnSpPr>
        <p:spPr>
          <a:xfrm rot="16200000" flipH="1">
            <a:off x="1586557" y="3485782"/>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6" name="Connector: Elbow 1075">
            <a:extLst>
              <a:ext uri="{FF2B5EF4-FFF2-40B4-BE49-F238E27FC236}">
                <a16:creationId xmlns:a16="http://schemas.microsoft.com/office/drawing/2014/main" id="{B3016FCC-B109-CD38-C639-C9A9F144A471}"/>
              </a:ext>
            </a:extLst>
          </p:cNvPr>
          <p:cNvCxnSpPr>
            <a:cxnSpLocks/>
            <a:stCxn id="102" idx="2"/>
            <a:endCxn id="104" idx="1"/>
          </p:cNvCxnSpPr>
          <p:nvPr/>
        </p:nvCxnSpPr>
        <p:spPr>
          <a:xfrm rot="16200000" flipH="1">
            <a:off x="1713511" y="4005793"/>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9" name="Connector: Elbow 1078">
            <a:extLst>
              <a:ext uri="{FF2B5EF4-FFF2-40B4-BE49-F238E27FC236}">
                <a16:creationId xmlns:a16="http://schemas.microsoft.com/office/drawing/2014/main" id="{BA3DC397-9B30-702C-08BD-77EFC24399C0}"/>
              </a:ext>
            </a:extLst>
          </p:cNvPr>
          <p:cNvCxnSpPr>
            <a:cxnSpLocks/>
            <a:stCxn id="102" idx="2"/>
            <a:endCxn id="90" idx="1"/>
          </p:cNvCxnSpPr>
          <p:nvPr/>
        </p:nvCxnSpPr>
        <p:spPr>
          <a:xfrm rot="16200000" flipH="1">
            <a:off x="1616211" y="4103093"/>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F2A3A63E-338B-E083-37C8-0A89FD1614B1}"/>
              </a:ext>
            </a:extLst>
          </p:cNvPr>
          <p:cNvSpPr txBox="1"/>
          <p:nvPr/>
        </p:nvSpPr>
        <p:spPr>
          <a:xfrm>
            <a:off x="1683080" y="2698787"/>
            <a:ext cx="1228679" cy="246221"/>
          </a:xfrm>
          <a:prstGeom prst="rect">
            <a:avLst/>
          </a:prstGeom>
          <a:noFill/>
        </p:spPr>
        <p:txBody>
          <a:bodyPr wrap="square" rtlCol="0">
            <a:spAutoFit/>
          </a:bodyPr>
          <a:lstStyle/>
          <a:p>
            <a:r>
              <a:rPr lang="en-US" sz="1000" dirty="0"/>
              <a:t>Archive</a:t>
            </a:r>
          </a:p>
        </p:txBody>
      </p:sp>
      <p:pic>
        <p:nvPicPr>
          <p:cNvPr id="153" name="Picture 152">
            <a:extLst>
              <a:ext uri="{FF2B5EF4-FFF2-40B4-BE49-F238E27FC236}">
                <a16:creationId xmlns:a16="http://schemas.microsoft.com/office/drawing/2014/main" id="{03F6BA37-5B8C-215A-3222-DBE5A20B12BE}"/>
              </a:ext>
            </a:extLst>
          </p:cNvPr>
          <p:cNvPicPr>
            <a:picLocks noChangeAspect="1"/>
          </p:cNvPicPr>
          <p:nvPr/>
        </p:nvPicPr>
        <p:blipFill>
          <a:blip r:embed="rId3"/>
          <a:stretch>
            <a:fillRect/>
          </a:stretch>
        </p:blipFill>
        <p:spPr>
          <a:xfrm>
            <a:off x="1508467" y="2725028"/>
            <a:ext cx="186864" cy="156670"/>
          </a:xfrm>
          <a:prstGeom prst="rect">
            <a:avLst/>
          </a:prstGeom>
        </p:spPr>
      </p:pic>
      <p:sp>
        <p:nvSpPr>
          <p:cNvPr id="155" name="TextBox 154">
            <a:extLst>
              <a:ext uri="{FF2B5EF4-FFF2-40B4-BE49-F238E27FC236}">
                <a16:creationId xmlns:a16="http://schemas.microsoft.com/office/drawing/2014/main" id="{0F4E7557-0058-8132-8210-523C75D8284B}"/>
              </a:ext>
            </a:extLst>
          </p:cNvPr>
          <p:cNvSpPr txBox="1"/>
          <p:nvPr/>
        </p:nvSpPr>
        <p:spPr>
          <a:xfrm>
            <a:off x="1709167" y="4541634"/>
            <a:ext cx="1478937" cy="246221"/>
          </a:xfrm>
          <a:prstGeom prst="rect">
            <a:avLst/>
          </a:prstGeom>
          <a:noFill/>
        </p:spPr>
        <p:txBody>
          <a:bodyPr wrap="square" rtlCol="0">
            <a:spAutoFit/>
          </a:bodyPr>
          <a:lstStyle/>
          <a:p>
            <a:r>
              <a:rPr lang="en-US" sz="1000" i="1" dirty="0"/>
              <a:t>Conversation History</a:t>
            </a:r>
          </a:p>
        </p:txBody>
      </p:sp>
      <p:grpSp>
        <p:nvGrpSpPr>
          <p:cNvPr id="156" name="Group 155">
            <a:extLst>
              <a:ext uri="{FF2B5EF4-FFF2-40B4-BE49-F238E27FC236}">
                <a16:creationId xmlns:a16="http://schemas.microsoft.com/office/drawing/2014/main" id="{6D345935-85C5-47C3-D154-42B0C8DF9FBA}"/>
              </a:ext>
            </a:extLst>
          </p:cNvPr>
          <p:cNvGrpSpPr/>
          <p:nvPr/>
        </p:nvGrpSpPr>
        <p:grpSpPr>
          <a:xfrm>
            <a:off x="1327524" y="4581336"/>
            <a:ext cx="536005" cy="184961"/>
            <a:chOff x="286738" y="824961"/>
            <a:chExt cx="536005" cy="184961"/>
          </a:xfrm>
        </p:grpSpPr>
        <p:pic>
          <p:nvPicPr>
            <p:cNvPr id="157" name="Picture 156">
              <a:extLst>
                <a:ext uri="{FF2B5EF4-FFF2-40B4-BE49-F238E27FC236}">
                  <a16:creationId xmlns:a16="http://schemas.microsoft.com/office/drawing/2014/main" id="{AD30F7D7-868E-8C8A-2953-287ED3BA5CCE}"/>
                </a:ext>
              </a:extLst>
            </p:cNvPr>
            <p:cNvPicPr>
              <a:picLocks noChangeAspect="1"/>
            </p:cNvPicPr>
            <p:nvPr/>
          </p:nvPicPr>
          <p:blipFill>
            <a:blip r:embed="rId3"/>
            <a:stretch>
              <a:fillRect/>
            </a:stretch>
          </p:blipFill>
          <p:spPr>
            <a:xfrm>
              <a:off x="486102" y="824961"/>
              <a:ext cx="186864" cy="156670"/>
            </a:xfrm>
            <a:prstGeom prst="rect">
              <a:avLst/>
            </a:prstGeom>
          </p:spPr>
        </p:pic>
        <p:sp>
          <p:nvSpPr>
            <p:cNvPr id="158" name="TextBox 157">
              <a:extLst>
                <a:ext uri="{FF2B5EF4-FFF2-40B4-BE49-F238E27FC236}">
                  <a16:creationId xmlns:a16="http://schemas.microsoft.com/office/drawing/2014/main" id="{3430F92B-A3D1-3E4D-39F2-E294BCE7721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59" name="TextBox 158">
            <a:extLst>
              <a:ext uri="{FF2B5EF4-FFF2-40B4-BE49-F238E27FC236}">
                <a16:creationId xmlns:a16="http://schemas.microsoft.com/office/drawing/2014/main" id="{19598542-3B1E-B776-934C-54435D675590}"/>
              </a:ext>
            </a:extLst>
          </p:cNvPr>
          <p:cNvSpPr txBox="1"/>
          <p:nvPr/>
        </p:nvSpPr>
        <p:spPr>
          <a:xfrm>
            <a:off x="1728508" y="4875573"/>
            <a:ext cx="1624441" cy="246221"/>
          </a:xfrm>
          <a:prstGeom prst="rect">
            <a:avLst/>
          </a:prstGeom>
          <a:noFill/>
        </p:spPr>
        <p:txBody>
          <a:bodyPr wrap="square" rtlCol="0">
            <a:spAutoFit/>
          </a:bodyPr>
          <a:lstStyle/>
          <a:p>
            <a:r>
              <a:rPr lang="en-US" sz="1000" i="1" dirty="0"/>
              <a:t>Recoverable Items</a:t>
            </a:r>
          </a:p>
        </p:txBody>
      </p:sp>
      <p:grpSp>
        <p:nvGrpSpPr>
          <p:cNvPr id="160" name="Group 159">
            <a:extLst>
              <a:ext uri="{FF2B5EF4-FFF2-40B4-BE49-F238E27FC236}">
                <a16:creationId xmlns:a16="http://schemas.microsoft.com/office/drawing/2014/main" id="{8ABAC4DB-3011-D23B-6679-251697893EC9}"/>
              </a:ext>
            </a:extLst>
          </p:cNvPr>
          <p:cNvGrpSpPr/>
          <p:nvPr/>
        </p:nvGrpSpPr>
        <p:grpSpPr>
          <a:xfrm>
            <a:off x="1327075" y="4916858"/>
            <a:ext cx="536005" cy="184961"/>
            <a:chOff x="286738" y="824961"/>
            <a:chExt cx="536005" cy="184961"/>
          </a:xfrm>
        </p:grpSpPr>
        <p:pic>
          <p:nvPicPr>
            <p:cNvPr id="161" name="Picture 160">
              <a:extLst>
                <a:ext uri="{FF2B5EF4-FFF2-40B4-BE49-F238E27FC236}">
                  <a16:creationId xmlns:a16="http://schemas.microsoft.com/office/drawing/2014/main" id="{9A7F0530-CBBA-0945-57C9-9F900491CCA0}"/>
                </a:ext>
              </a:extLst>
            </p:cNvPr>
            <p:cNvPicPr>
              <a:picLocks noChangeAspect="1"/>
            </p:cNvPicPr>
            <p:nvPr/>
          </p:nvPicPr>
          <p:blipFill>
            <a:blip r:embed="rId3"/>
            <a:stretch>
              <a:fillRect/>
            </a:stretch>
          </p:blipFill>
          <p:spPr>
            <a:xfrm>
              <a:off x="486102" y="824961"/>
              <a:ext cx="186864" cy="156670"/>
            </a:xfrm>
            <a:prstGeom prst="rect">
              <a:avLst/>
            </a:prstGeom>
          </p:spPr>
        </p:pic>
        <p:sp>
          <p:nvSpPr>
            <p:cNvPr id="162" name="TextBox 161">
              <a:extLst>
                <a:ext uri="{FF2B5EF4-FFF2-40B4-BE49-F238E27FC236}">
                  <a16:creationId xmlns:a16="http://schemas.microsoft.com/office/drawing/2014/main" id="{243B8478-F53A-65EC-B9C6-1F0114F1E6E5}"/>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63" name="TextBox 162">
            <a:extLst>
              <a:ext uri="{FF2B5EF4-FFF2-40B4-BE49-F238E27FC236}">
                <a16:creationId xmlns:a16="http://schemas.microsoft.com/office/drawing/2014/main" id="{9E909625-8189-3EC4-FAD1-057BC2A43F3D}"/>
              </a:ext>
            </a:extLst>
          </p:cNvPr>
          <p:cNvSpPr txBox="1"/>
          <p:nvPr/>
        </p:nvSpPr>
        <p:spPr>
          <a:xfrm>
            <a:off x="2088800" y="5146913"/>
            <a:ext cx="989874" cy="246221"/>
          </a:xfrm>
          <a:prstGeom prst="rect">
            <a:avLst/>
          </a:prstGeom>
          <a:noFill/>
        </p:spPr>
        <p:txBody>
          <a:bodyPr wrap="square" rtlCol="0">
            <a:spAutoFit/>
          </a:bodyPr>
          <a:lstStyle/>
          <a:p>
            <a:r>
              <a:rPr lang="en-US" sz="1000" dirty="0"/>
              <a:t>Versions</a:t>
            </a:r>
          </a:p>
        </p:txBody>
      </p:sp>
      <p:pic>
        <p:nvPicPr>
          <p:cNvPr id="164" name="Picture 163">
            <a:extLst>
              <a:ext uri="{FF2B5EF4-FFF2-40B4-BE49-F238E27FC236}">
                <a16:creationId xmlns:a16="http://schemas.microsoft.com/office/drawing/2014/main" id="{15E315D9-9C96-5E59-5347-8D6CC25FC110}"/>
              </a:ext>
            </a:extLst>
          </p:cNvPr>
          <p:cNvPicPr>
            <a:picLocks noChangeAspect="1"/>
          </p:cNvPicPr>
          <p:nvPr/>
        </p:nvPicPr>
        <p:blipFill>
          <a:blip r:embed="rId3"/>
          <a:stretch>
            <a:fillRect/>
          </a:stretch>
        </p:blipFill>
        <p:spPr>
          <a:xfrm>
            <a:off x="1915186" y="5181358"/>
            <a:ext cx="186864" cy="156670"/>
          </a:xfrm>
          <a:prstGeom prst="rect">
            <a:avLst/>
          </a:prstGeom>
        </p:spPr>
      </p:pic>
      <p:sp>
        <p:nvSpPr>
          <p:cNvPr id="165" name="TextBox 164">
            <a:extLst>
              <a:ext uri="{FF2B5EF4-FFF2-40B4-BE49-F238E27FC236}">
                <a16:creationId xmlns:a16="http://schemas.microsoft.com/office/drawing/2014/main" id="{AA84E279-17D7-1BA7-4F16-1018AE0FDAA7}"/>
              </a:ext>
            </a:extLst>
          </p:cNvPr>
          <p:cNvSpPr txBox="1"/>
          <p:nvPr/>
        </p:nvSpPr>
        <p:spPr>
          <a:xfrm>
            <a:off x="2088800" y="5400107"/>
            <a:ext cx="989874" cy="246221"/>
          </a:xfrm>
          <a:prstGeom prst="rect">
            <a:avLst/>
          </a:prstGeom>
          <a:noFill/>
        </p:spPr>
        <p:txBody>
          <a:bodyPr wrap="square" rtlCol="0">
            <a:spAutoFit/>
          </a:bodyPr>
          <a:lstStyle/>
          <a:p>
            <a:r>
              <a:rPr lang="en-US" sz="1000" dirty="0" err="1"/>
              <a:t>SubstrateHolds</a:t>
            </a:r>
            <a:endParaRPr lang="en-US" sz="1000" dirty="0"/>
          </a:p>
        </p:txBody>
      </p:sp>
      <p:pic>
        <p:nvPicPr>
          <p:cNvPr id="166" name="Picture 165">
            <a:extLst>
              <a:ext uri="{FF2B5EF4-FFF2-40B4-BE49-F238E27FC236}">
                <a16:creationId xmlns:a16="http://schemas.microsoft.com/office/drawing/2014/main" id="{C64C4446-7EE3-BC4A-C914-713F580520A9}"/>
              </a:ext>
            </a:extLst>
          </p:cNvPr>
          <p:cNvPicPr>
            <a:picLocks noChangeAspect="1"/>
          </p:cNvPicPr>
          <p:nvPr/>
        </p:nvPicPr>
        <p:blipFill>
          <a:blip r:embed="rId3"/>
          <a:stretch>
            <a:fillRect/>
          </a:stretch>
        </p:blipFill>
        <p:spPr>
          <a:xfrm>
            <a:off x="1915186" y="5428915"/>
            <a:ext cx="186864" cy="156670"/>
          </a:xfrm>
          <a:prstGeom prst="rect">
            <a:avLst/>
          </a:prstGeom>
        </p:spPr>
      </p:pic>
      <p:sp>
        <p:nvSpPr>
          <p:cNvPr id="167" name="TextBox 166">
            <a:extLst>
              <a:ext uri="{FF2B5EF4-FFF2-40B4-BE49-F238E27FC236}">
                <a16:creationId xmlns:a16="http://schemas.microsoft.com/office/drawing/2014/main" id="{9FF28C14-12FB-4344-26D5-C632881D82AA}"/>
              </a:ext>
            </a:extLst>
          </p:cNvPr>
          <p:cNvSpPr txBox="1"/>
          <p:nvPr/>
        </p:nvSpPr>
        <p:spPr>
          <a:xfrm>
            <a:off x="2088800" y="5649381"/>
            <a:ext cx="989874" cy="246221"/>
          </a:xfrm>
          <a:prstGeom prst="rect">
            <a:avLst/>
          </a:prstGeom>
          <a:noFill/>
        </p:spPr>
        <p:txBody>
          <a:bodyPr wrap="square" rtlCol="0">
            <a:spAutoFit/>
          </a:bodyPr>
          <a:lstStyle/>
          <a:p>
            <a:r>
              <a:rPr lang="en-US" sz="1000" dirty="0"/>
              <a:t>Deletions</a:t>
            </a:r>
          </a:p>
        </p:txBody>
      </p:sp>
      <p:pic>
        <p:nvPicPr>
          <p:cNvPr id="168" name="Picture 167">
            <a:extLst>
              <a:ext uri="{FF2B5EF4-FFF2-40B4-BE49-F238E27FC236}">
                <a16:creationId xmlns:a16="http://schemas.microsoft.com/office/drawing/2014/main" id="{A6C50B4F-2A4B-1394-438A-91A12A18846C}"/>
              </a:ext>
            </a:extLst>
          </p:cNvPr>
          <p:cNvPicPr>
            <a:picLocks noChangeAspect="1"/>
          </p:cNvPicPr>
          <p:nvPr/>
        </p:nvPicPr>
        <p:blipFill>
          <a:blip r:embed="rId3"/>
          <a:stretch>
            <a:fillRect/>
          </a:stretch>
        </p:blipFill>
        <p:spPr>
          <a:xfrm>
            <a:off x="1915186" y="5676472"/>
            <a:ext cx="186864" cy="156670"/>
          </a:xfrm>
          <a:prstGeom prst="rect">
            <a:avLst/>
          </a:prstGeom>
        </p:spPr>
      </p:pic>
      <p:sp>
        <p:nvSpPr>
          <p:cNvPr id="169" name="TextBox 168">
            <a:extLst>
              <a:ext uri="{FF2B5EF4-FFF2-40B4-BE49-F238E27FC236}">
                <a16:creationId xmlns:a16="http://schemas.microsoft.com/office/drawing/2014/main" id="{C68C99EE-A3F8-EA13-B2BC-C6FE63C25CEB}"/>
              </a:ext>
            </a:extLst>
          </p:cNvPr>
          <p:cNvSpPr txBox="1"/>
          <p:nvPr/>
        </p:nvSpPr>
        <p:spPr>
          <a:xfrm>
            <a:off x="2087582" y="5889107"/>
            <a:ext cx="1102256" cy="246221"/>
          </a:xfrm>
          <a:prstGeom prst="rect">
            <a:avLst/>
          </a:prstGeom>
          <a:noFill/>
        </p:spPr>
        <p:txBody>
          <a:bodyPr wrap="square" rtlCol="0">
            <a:spAutoFit/>
          </a:bodyPr>
          <a:lstStyle/>
          <a:p>
            <a:r>
              <a:rPr lang="en-US" sz="1000" dirty="0"/>
              <a:t>Purges</a:t>
            </a:r>
          </a:p>
        </p:txBody>
      </p:sp>
      <p:pic>
        <p:nvPicPr>
          <p:cNvPr id="170" name="Picture 169">
            <a:extLst>
              <a:ext uri="{FF2B5EF4-FFF2-40B4-BE49-F238E27FC236}">
                <a16:creationId xmlns:a16="http://schemas.microsoft.com/office/drawing/2014/main" id="{B0C8AFAD-907E-89A6-B330-91D16FA1402C}"/>
              </a:ext>
            </a:extLst>
          </p:cNvPr>
          <p:cNvPicPr>
            <a:picLocks noChangeAspect="1"/>
          </p:cNvPicPr>
          <p:nvPr/>
        </p:nvPicPr>
        <p:blipFill>
          <a:blip r:embed="rId3"/>
          <a:stretch>
            <a:fillRect/>
          </a:stretch>
        </p:blipFill>
        <p:spPr>
          <a:xfrm>
            <a:off x="1913968" y="5923559"/>
            <a:ext cx="186864" cy="156670"/>
          </a:xfrm>
          <a:prstGeom prst="rect">
            <a:avLst/>
          </a:prstGeom>
        </p:spPr>
      </p:pic>
      <p:cxnSp>
        <p:nvCxnSpPr>
          <p:cNvPr id="171" name="Connector: Elbow 170">
            <a:extLst>
              <a:ext uri="{FF2B5EF4-FFF2-40B4-BE49-F238E27FC236}">
                <a16:creationId xmlns:a16="http://schemas.microsoft.com/office/drawing/2014/main" id="{34FD7416-C70E-5803-FBC4-45A5178FAAB2}"/>
              </a:ext>
            </a:extLst>
          </p:cNvPr>
          <p:cNvCxnSpPr>
            <a:cxnSpLocks/>
            <a:stCxn id="162" idx="2"/>
            <a:endCxn id="164" idx="1"/>
          </p:cNvCxnSpPr>
          <p:nvPr/>
        </p:nvCxnSpPr>
        <p:spPr>
          <a:xfrm rot="16200000" flipH="1">
            <a:off x="1676195" y="5020702"/>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1808B031-5CCF-6325-C136-CFE91BCB1388}"/>
              </a:ext>
            </a:extLst>
          </p:cNvPr>
          <p:cNvCxnSpPr>
            <a:cxnSpLocks/>
            <a:stCxn id="162" idx="2"/>
            <a:endCxn id="166" idx="1"/>
          </p:cNvCxnSpPr>
          <p:nvPr/>
        </p:nvCxnSpPr>
        <p:spPr>
          <a:xfrm rot="16200000" flipH="1">
            <a:off x="1552417" y="5144480"/>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EB1B8678-6D76-2C97-3E9A-1BD8ABE02704}"/>
              </a:ext>
            </a:extLst>
          </p:cNvPr>
          <p:cNvCxnSpPr>
            <a:cxnSpLocks/>
            <a:stCxn id="162" idx="2"/>
            <a:endCxn id="168" idx="1"/>
          </p:cNvCxnSpPr>
          <p:nvPr/>
        </p:nvCxnSpPr>
        <p:spPr>
          <a:xfrm rot="16200000" flipH="1">
            <a:off x="1428638" y="5268259"/>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3DA2755D-51B8-C61C-6173-87B966DE4550}"/>
              </a:ext>
            </a:extLst>
          </p:cNvPr>
          <p:cNvCxnSpPr>
            <a:cxnSpLocks/>
            <a:stCxn id="162" idx="2"/>
            <a:endCxn id="170" idx="1"/>
          </p:cNvCxnSpPr>
          <p:nvPr/>
        </p:nvCxnSpPr>
        <p:spPr>
          <a:xfrm rot="16200000" flipH="1">
            <a:off x="1304486" y="5392411"/>
            <a:ext cx="900075" cy="31889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245886F-62D7-4661-7F9F-728AF41D9E5D}"/>
              </a:ext>
            </a:extLst>
          </p:cNvPr>
          <p:cNvCxnSpPr>
            <a:cxnSpLocks/>
            <a:stCxn id="162" idx="2"/>
            <a:endCxn id="177" idx="1"/>
          </p:cNvCxnSpPr>
          <p:nvPr/>
        </p:nvCxnSpPr>
        <p:spPr>
          <a:xfrm rot="16200000" flipH="1">
            <a:off x="1180707" y="5516190"/>
            <a:ext cx="1147632" cy="31889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E91E2528-8BB3-AD91-0114-2D66F693D5E2}"/>
              </a:ext>
            </a:extLst>
          </p:cNvPr>
          <p:cNvSpPr txBox="1"/>
          <p:nvPr/>
        </p:nvSpPr>
        <p:spPr>
          <a:xfrm>
            <a:off x="2087582" y="6127991"/>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77" name="Picture 176">
            <a:extLst>
              <a:ext uri="{FF2B5EF4-FFF2-40B4-BE49-F238E27FC236}">
                <a16:creationId xmlns:a16="http://schemas.microsoft.com/office/drawing/2014/main" id="{BFE04E25-CDE6-3A60-F185-1BB1BE6F0DA6}"/>
              </a:ext>
            </a:extLst>
          </p:cNvPr>
          <p:cNvPicPr>
            <a:picLocks noChangeAspect="1"/>
          </p:cNvPicPr>
          <p:nvPr/>
        </p:nvPicPr>
        <p:blipFill>
          <a:blip r:embed="rId3"/>
          <a:stretch>
            <a:fillRect/>
          </a:stretch>
        </p:blipFill>
        <p:spPr>
          <a:xfrm>
            <a:off x="1913968" y="6171116"/>
            <a:ext cx="186864" cy="156670"/>
          </a:xfrm>
          <a:prstGeom prst="rect">
            <a:avLst/>
          </a:prstGeom>
        </p:spPr>
      </p:pic>
      <p:sp>
        <p:nvSpPr>
          <p:cNvPr id="7" name="TextBox 6">
            <a:extLst>
              <a:ext uri="{FF2B5EF4-FFF2-40B4-BE49-F238E27FC236}">
                <a16:creationId xmlns:a16="http://schemas.microsoft.com/office/drawing/2014/main" id="{8BEE8BCC-933D-092E-9136-CE37481A96D3}"/>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a:t>
            </a:r>
            <a:r>
              <a:rPr lang="en-US" sz="2800" dirty="0" err="1">
                <a:solidFill>
                  <a:schemeClr val="accent5">
                    <a:lumMod val="20000"/>
                    <a:lumOff val="80000"/>
                  </a:schemeClr>
                </a:solidFill>
              </a:rPr>
              <a:t>emailbox</a:t>
            </a:r>
            <a:r>
              <a:rPr lang="en-US" sz="2800" dirty="0">
                <a:solidFill>
                  <a:schemeClr val="accent5">
                    <a:lumMod val="20000"/>
                    <a:lumOff val="80000"/>
                  </a:schemeClr>
                </a:solidFill>
              </a:rPr>
              <a:t> structure</a:t>
            </a:r>
          </a:p>
        </p:txBody>
      </p:sp>
      <p:pic>
        <p:nvPicPr>
          <p:cNvPr id="32" name="Picture 31">
            <a:extLst>
              <a:ext uri="{FF2B5EF4-FFF2-40B4-BE49-F238E27FC236}">
                <a16:creationId xmlns:a16="http://schemas.microsoft.com/office/drawing/2014/main" id="{76563AED-D4D3-253D-CDE4-67FF5E03CA26}"/>
              </a:ext>
            </a:extLst>
          </p:cNvPr>
          <p:cNvPicPr>
            <a:picLocks noChangeAspect="1"/>
          </p:cNvPicPr>
          <p:nvPr/>
        </p:nvPicPr>
        <p:blipFill>
          <a:blip r:embed="rId2"/>
          <a:stretch>
            <a:fillRect/>
          </a:stretch>
        </p:blipFill>
        <p:spPr>
          <a:xfrm>
            <a:off x="-26011" y="8947"/>
            <a:ext cx="740114" cy="699010"/>
          </a:xfrm>
          <a:prstGeom prst="rect">
            <a:avLst/>
          </a:prstGeom>
        </p:spPr>
      </p:pic>
      <p:sp>
        <p:nvSpPr>
          <p:cNvPr id="11" name="Rectangle 10">
            <a:extLst>
              <a:ext uri="{FF2B5EF4-FFF2-40B4-BE49-F238E27FC236}">
                <a16:creationId xmlns:a16="http://schemas.microsoft.com/office/drawing/2014/main" id="{69C53684-42BD-392B-1B21-4B32390B6A25}"/>
              </a:ext>
            </a:extLst>
          </p:cNvPr>
          <p:cNvSpPr/>
          <p:nvPr/>
        </p:nvSpPr>
        <p:spPr>
          <a:xfrm>
            <a:off x="1356478" y="220307"/>
            <a:ext cx="1784385" cy="3674541"/>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27" name="TextBox 26">
            <a:extLst>
              <a:ext uri="{FF2B5EF4-FFF2-40B4-BE49-F238E27FC236}">
                <a16:creationId xmlns:a16="http://schemas.microsoft.com/office/drawing/2014/main" id="{F9B0F9EA-9112-6063-6AEA-A5B4C5EE1641}"/>
              </a:ext>
            </a:extLst>
          </p:cNvPr>
          <p:cNvSpPr txBox="1"/>
          <p:nvPr/>
        </p:nvSpPr>
        <p:spPr>
          <a:xfrm>
            <a:off x="1561536" y="6421825"/>
            <a:ext cx="997919" cy="246221"/>
          </a:xfrm>
          <a:prstGeom prst="rect">
            <a:avLst/>
          </a:prstGeom>
          <a:noFill/>
        </p:spPr>
        <p:txBody>
          <a:bodyPr wrap="square" rtlCol="0">
            <a:spAutoFit/>
          </a:bodyPr>
          <a:lstStyle/>
          <a:p>
            <a:r>
              <a:rPr lang="en-US" sz="1000" dirty="0"/>
              <a:t>Online Archive </a:t>
            </a:r>
          </a:p>
        </p:txBody>
      </p:sp>
      <p:sp>
        <p:nvSpPr>
          <p:cNvPr id="29" name="Rectangle 28">
            <a:extLst>
              <a:ext uri="{FF2B5EF4-FFF2-40B4-BE49-F238E27FC236}">
                <a16:creationId xmlns:a16="http://schemas.microsoft.com/office/drawing/2014/main" id="{3D0D42E3-5C13-337F-D75F-5848DFC2631F}"/>
              </a:ext>
            </a:extLst>
          </p:cNvPr>
          <p:cNvSpPr/>
          <p:nvPr/>
        </p:nvSpPr>
        <p:spPr>
          <a:xfrm>
            <a:off x="1356478" y="3930371"/>
            <a:ext cx="1784385" cy="59383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4" name="Rectangle 33">
            <a:extLst>
              <a:ext uri="{FF2B5EF4-FFF2-40B4-BE49-F238E27FC236}">
                <a16:creationId xmlns:a16="http://schemas.microsoft.com/office/drawing/2014/main" id="{1FE95D42-9AB9-614C-C672-230789FC10C1}"/>
              </a:ext>
            </a:extLst>
          </p:cNvPr>
          <p:cNvSpPr/>
          <p:nvPr/>
        </p:nvSpPr>
        <p:spPr>
          <a:xfrm>
            <a:off x="1356478" y="4559732"/>
            <a:ext cx="1784385" cy="247873"/>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7" name="Rectangle 36">
            <a:extLst>
              <a:ext uri="{FF2B5EF4-FFF2-40B4-BE49-F238E27FC236}">
                <a16:creationId xmlns:a16="http://schemas.microsoft.com/office/drawing/2014/main" id="{9F138956-BEF1-2367-087F-DA341EAA161A}"/>
              </a:ext>
            </a:extLst>
          </p:cNvPr>
          <p:cNvSpPr/>
          <p:nvPr/>
        </p:nvSpPr>
        <p:spPr>
          <a:xfrm>
            <a:off x="1356479" y="4843128"/>
            <a:ext cx="1771001" cy="78760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40" name="Rectangle 39">
            <a:extLst>
              <a:ext uri="{FF2B5EF4-FFF2-40B4-BE49-F238E27FC236}">
                <a16:creationId xmlns:a16="http://schemas.microsoft.com/office/drawing/2014/main" id="{C3DFC4C8-70BC-3B99-B84E-365583563A82}"/>
              </a:ext>
            </a:extLst>
          </p:cNvPr>
          <p:cNvSpPr/>
          <p:nvPr/>
        </p:nvSpPr>
        <p:spPr>
          <a:xfrm>
            <a:off x="1356478" y="5666254"/>
            <a:ext cx="1784385" cy="222249"/>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46" name="Rectangle 45">
            <a:extLst>
              <a:ext uri="{FF2B5EF4-FFF2-40B4-BE49-F238E27FC236}">
                <a16:creationId xmlns:a16="http://schemas.microsoft.com/office/drawing/2014/main" id="{47DF6A02-2263-FF61-438D-37AC7AE82FEF}"/>
              </a:ext>
            </a:extLst>
          </p:cNvPr>
          <p:cNvSpPr/>
          <p:nvPr/>
        </p:nvSpPr>
        <p:spPr>
          <a:xfrm>
            <a:off x="1356479" y="5924028"/>
            <a:ext cx="1771001" cy="504367"/>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47" name="Rectangle 46">
            <a:extLst>
              <a:ext uri="{FF2B5EF4-FFF2-40B4-BE49-F238E27FC236}">
                <a16:creationId xmlns:a16="http://schemas.microsoft.com/office/drawing/2014/main" id="{9A4A2E93-2D5F-5A53-D56C-43E6B5C4E336}"/>
              </a:ext>
            </a:extLst>
          </p:cNvPr>
          <p:cNvSpPr/>
          <p:nvPr/>
        </p:nvSpPr>
        <p:spPr>
          <a:xfrm>
            <a:off x="1343095" y="6458518"/>
            <a:ext cx="1784385" cy="222820"/>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71" name="Rectangle 70">
            <a:extLst>
              <a:ext uri="{FF2B5EF4-FFF2-40B4-BE49-F238E27FC236}">
                <a16:creationId xmlns:a16="http://schemas.microsoft.com/office/drawing/2014/main" id="{10FBF7FE-C7E1-53E4-1C33-EBC207D31D75}"/>
              </a:ext>
            </a:extLst>
          </p:cNvPr>
          <p:cNvSpPr/>
          <p:nvPr/>
        </p:nvSpPr>
        <p:spPr>
          <a:xfrm>
            <a:off x="3234810" y="224216"/>
            <a:ext cx="1595506" cy="3674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lumMod val="50000"/>
                  </a:schemeClr>
                </a:solidFill>
              </a:rPr>
              <a:t>Active Items</a:t>
            </a:r>
          </a:p>
        </p:txBody>
      </p:sp>
      <p:sp>
        <p:nvSpPr>
          <p:cNvPr id="72" name="Rectangle 71">
            <a:extLst>
              <a:ext uri="{FF2B5EF4-FFF2-40B4-BE49-F238E27FC236}">
                <a16:creationId xmlns:a16="http://schemas.microsoft.com/office/drawing/2014/main" id="{B7BC6326-A219-AE47-CCA2-1D7C03244804}"/>
              </a:ext>
            </a:extLst>
          </p:cNvPr>
          <p:cNvSpPr/>
          <p:nvPr/>
        </p:nvSpPr>
        <p:spPr>
          <a:xfrm>
            <a:off x="3234810" y="3934280"/>
            <a:ext cx="1595506" cy="593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Soft deleted Items</a:t>
            </a:r>
          </a:p>
        </p:txBody>
      </p:sp>
      <p:sp>
        <p:nvSpPr>
          <p:cNvPr id="80" name="Rectangle 79">
            <a:extLst>
              <a:ext uri="{FF2B5EF4-FFF2-40B4-BE49-F238E27FC236}">
                <a16:creationId xmlns:a16="http://schemas.microsoft.com/office/drawing/2014/main" id="{5DBF2958-8C23-9EA4-AF0A-5908876B7785}"/>
              </a:ext>
            </a:extLst>
          </p:cNvPr>
          <p:cNvSpPr/>
          <p:nvPr/>
        </p:nvSpPr>
        <p:spPr>
          <a:xfrm>
            <a:off x="3234810" y="4563641"/>
            <a:ext cx="1595506" cy="24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Teams Messages</a:t>
            </a:r>
          </a:p>
        </p:txBody>
      </p:sp>
      <p:sp>
        <p:nvSpPr>
          <p:cNvPr id="81" name="Rectangle 80">
            <a:extLst>
              <a:ext uri="{FF2B5EF4-FFF2-40B4-BE49-F238E27FC236}">
                <a16:creationId xmlns:a16="http://schemas.microsoft.com/office/drawing/2014/main" id="{23D06E1E-C419-2379-6D71-B503485AA39E}"/>
              </a:ext>
            </a:extLst>
          </p:cNvPr>
          <p:cNvSpPr/>
          <p:nvPr/>
        </p:nvSpPr>
        <p:spPr>
          <a:xfrm>
            <a:off x="3234810" y="4847037"/>
            <a:ext cx="1583539" cy="787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lumMod val="50000"/>
                  </a:schemeClr>
                </a:solidFill>
              </a:rPr>
              <a:t>Technical Folders</a:t>
            </a:r>
          </a:p>
        </p:txBody>
      </p:sp>
      <p:sp>
        <p:nvSpPr>
          <p:cNvPr id="82" name="Rectangle 81">
            <a:extLst>
              <a:ext uri="{FF2B5EF4-FFF2-40B4-BE49-F238E27FC236}">
                <a16:creationId xmlns:a16="http://schemas.microsoft.com/office/drawing/2014/main" id="{9106181D-7424-3CAE-9BC4-7CE8718783FE}"/>
              </a:ext>
            </a:extLst>
          </p:cNvPr>
          <p:cNvSpPr/>
          <p:nvPr/>
        </p:nvSpPr>
        <p:spPr>
          <a:xfrm>
            <a:off x="3234810" y="5670163"/>
            <a:ext cx="1595506" cy="222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Hard deleted Items</a:t>
            </a:r>
          </a:p>
        </p:txBody>
      </p:sp>
      <p:sp>
        <p:nvSpPr>
          <p:cNvPr id="83" name="Rectangle 82">
            <a:extLst>
              <a:ext uri="{FF2B5EF4-FFF2-40B4-BE49-F238E27FC236}">
                <a16:creationId xmlns:a16="http://schemas.microsoft.com/office/drawing/2014/main" id="{F60A6588-C202-94CE-05EC-A5EEE5AB33BB}"/>
              </a:ext>
            </a:extLst>
          </p:cNvPr>
          <p:cNvSpPr/>
          <p:nvPr/>
        </p:nvSpPr>
        <p:spPr>
          <a:xfrm>
            <a:off x="3234810" y="5927937"/>
            <a:ext cx="1583539" cy="504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lumMod val="50000"/>
                  </a:schemeClr>
                </a:solidFill>
              </a:rPr>
              <a:t>Retained Items</a:t>
            </a:r>
          </a:p>
        </p:txBody>
      </p:sp>
      <p:sp>
        <p:nvSpPr>
          <p:cNvPr id="84" name="Rectangle 83">
            <a:extLst>
              <a:ext uri="{FF2B5EF4-FFF2-40B4-BE49-F238E27FC236}">
                <a16:creationId xmlns:a16="http://schemas.microsoft.com/office/drawing/2014/main" id="{0960794B-3764-2984-C174-A90D5FA36778}"/>
              </a:ext>
            </a:extLst>
          </p:cNvPr>
          <p:cNvSpPr/>
          <p:nvPr/>
        </p:nvSpPr>
        <p:spPr>
          <a:xfrm>
            <a:off x="3234810" y="6448975"/>
            <a:ext cx="1595506" cy="222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lumMod val="50000"/>
                  </a:schemeClr>
                </a:solidFill>
              </a:rPr>
              <a:t>Archive</a:t>
            </a:r>
          </a:p>
        </p:txBody>
      </p:sp>
    </p:spTree>
    <p:extLst>
      <p:ext uri="{BB962C8B-B14F-4D97-AF65-F5344CB8AC3E}">
        <p14:creationId xmlns:p14="http://schemas.microsoft.com/office/powerpoint/2010/main" val="3177008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810A79C3-8105-A548-2DEC-21AE88D913CE}"/>
              </a:ext>
            </a:extLst>
          </p:cNvPr>
          <p:cNvSpPr/>
          <p:nvPr/>
        </p:nvSpPr>
        <p:spPr>
          <a:xfrm>
            <a:off x="5814618" y="836029"/>
            <a:ext cx="6246753" cy="232419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extBox 428">
            <a:extLst>
              <a:ext uri="{FF2B5EF4-FFF2-40B4-BE49-F238E27FC236}">
                <a16:creationId xmlns:a16="http://schemas.microsoft.com/office/drawing/2014/main" id="{1174ADC3-F7D7-EBCF-1CD1-3354A9F5FEDE}"/>
              </a:ext>
            </a:extLst>
          </p:cNvPr>
          <p:cNvSpPr txBox="1"/>
          <p:nvPr/>
        </p:nvSpPr>
        <p:spPr>
          <a:xfrm>
            <a:off x="7721245" y="6407874"/>
            <a:ext cx="448530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EXO Default folders</a:t>
            </a:r>
            <a:endPar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hlinkClick r:id="rId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https://docs.microsoft.com/en-us/Exchange/default-folders-exchange-2013-help</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429">
            <a:extLst>
              <a:ext uri="{FF2B5EF4-FFF2-40B4-BE49-F238E27FC236}">
                <a16:creationId xmlns:a16="http://schemas.microsoft.com/office/drawing/2014/main" id="{50A2AED0-0663-D3F2-3F22-6FAD8F6A0E29}"/>
              </a:ext>
            </a:extLst>
          </p:cNvPr>
          <p:cNvGrpSpPr/>
          <p:nvPr/>
        </p:nvGrpSpPr>
        <p:grpSpPr>
          <a:xfrm>
            <a:off x="7367480" y="6462859"/>
            <a:ext cx="536005" cy="184961"/>
            <a:chOff x="286738" y="824961"/>
            <a:chExt cx="536005" cy="184961"/>
          </a:xfrm>
        </p:grpSpPr>
        <p:pic>
          <p:nvPicPr>
            <p:cNvPr id="431" name="Picture 430">
              <a:extLst>
                <a:ext uri="{FF2B5EF4-FFF2-40B4-BE49-F238E27FC236}">
                  <a16:creationId xmlns:a16="http://schemas.microsoft.com/office/drawing/2014/main" id="{AE78BE17-B74C-496B-B274-066B0674D149}"/>
                </a:ext>
              </a:extLst>
            </p:cNvPr>
            <p:cNvPicPr>
              <a:picLocks noChangeAspect="1"/>
            </p:cNvPicPr>
            <p:nvPr/>
          </p:nvPicPr>
          <p:blipFill>
            <a:blip r:embed="rId3"/>
            <a:stretch>
              <a:fillRect/>
            </a:stretch>
          </p:blipFill>
          <p:spPr>
            <a:xfrm>
              <a:off x="486102" y="824961"/>
              <a:ext cx="186864" cy="156670"/>
            </a:xfrm>
            <a:prstGeom prst="rect">
              <a:avLst/>
            </a:prstGeom>
          </p:spPr>
        </p:pic>
        <p:sp>
          <p:nvSpPr>
            <p:cNvPr id="432" name="TextBox 431">
              <a:extLst>
                <a:ext uri="{FF2B5EF4-FFF2-40B4-BE49-F238E27FC236}">
                  <a16:creationId xmlns:a16="http://schemas.microsoft.com/office/drawing/2014/main" id="{BE2B70A3-580E-7D61-808E-1B34CFB69E67}"/>
                </a:ext>
              </a:extLst>
            </p:cNvPr>
            <p:cNvSpPr txBox="1"/>
            <p:nvPr/>
          </p:nvSpPr>
          <p:spPr>
            <a:xfrm>
              <a:off x="286738" y="825256"/>
              <a:ext cx="536005"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prstClr val="black"/>
                  </a:solidFill>
                  <a:effectLst/>
                  <a:uLnTx/>
                  <a:uFillTx/>
                  <a:latin typeface="Calibri" panose="020F0502020204030204"/>
                  <a:ea typeface="+mn-ea"/>
                  <a:cs typeface="+mn-cs"/>
                </a:rPr>
                <a:t>Default</a:t>
              </a:r>
            </a:p>
          </p:txBody>
        </p:sp>
      </p:grpSp>
      <p:sp>
        <p:nvSpPr>
          <p:cNvPr id="433" name="TextBox 432">
            <a:extLst>
              <a:ext uri="{FF2B5EF4-FFF2-40B4-BE49-F238E27FC236}">
                <a16:creationId xmlns:a16="http://schemas.microsoft.com/office/drawing/2014/main" id="{F66E282F-52CC-FC69-F908-E3211D05ED19}"/>
              </a:ext>
            </a:extLst>
          </p:cNvPr>
          <p:cNvSpPr txBox="1"/>
          <p:nvPr/>
        </p:nvSpPr>
        <p:spPr>
          <a:xfrm>
            <a:off x="7706694" y="5737749"/>
            <a:ext cx="4485306"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Recoverable Items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https://docs.microsoft.com/en-us/exchange/security-and-compliance/recoverable-items-folder/recoverable-items-folder</a:t>
            </a:r>
            <a:endPar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4" name="Group 433">
            <a:extLst>
              <a:ext uri="{FF2B5EF4-FFF2-40B4-BE49-F238E27FC236}">
                <a16:creationId xmlns:a16="http://schemas.microsoft.com/office/drawing/2014/main" id="{98E999D8-C829-5760-18E1-F6E528E0BD89}"/>
              </a:ext>
            </a:extLst>
          </p:cNvPr>
          <p:cNvGrpSpPr/>
          <p:nvPr/>
        </p:nvGrpSpPr>
        <p:grpSpPr>
          <a:xfrm>
            <a:off x="7352929" y="5792734"/>
            <a:ext cx="536005" cy="184961"/>
            <a:chOff x="286738" y="824961"/>
            <a:chExt cx="536005" cy="184961"/>
          </a:xfrm>
        </p:grpSpPr>
        <p:pic>
          <p:nvPicPr>
            <p:cNvPr id="435" name="Picture 434">
              <a:extLst>
                <a:ext uri="{FF2B5EF4-FFF2-40B4-BE49-F238E27FC236}">
                  <a16:creationId xmlns:a16="http://schemas.microsoft.com/office/drawing/2014/main" id="{7C5CBED6-EA27-721B-F1C9-A288C4FF6C43}"/>
                </a:ext>
              </a:extLst>
            </p:cNvPr>
            <p:cNvPicPr>
              <a:picLocks noChangeAspect="1"/>
            </p:cNvPicPr>
            <p:nvPr/>
          </p:nvPicPr>
          <p:blipFill>
            <a:blip r:embed="rId3"/>
            <a:stretch>
              <a:fillRect/>
            </a:stretch>
          </p:blipFill>
          <p:spPr>
            <a:xfrm>
              <a:off x="486102" y="824961"/>
              <a:ext cx="186864" cy="156670"/>
            </a:xfrm>
            <a:prstGeom prst="rect">
              <a:avLst/>
            </a:prstGeom>
          </p:spPr>
        </p:pic>
        <p:sp>
          <p:nvSpPr>
            <p:cNvPr id="436" name="TextBox 435">
              <a:extLst>
                <a:ext uri="{FF2B5EF4-FFF2-40B4-BE49-F238E27FC236}">
                  <a16:creationId xmlns:a16="http://schemas.microsoft.com/office/drawing/2014/main" id="{3A7A1E5C-C049-C824-50C8-BCF78649CE51}"/>
                </a:ext>
              </a:extLst>
            </p:cNvPr>
            <p:cNvSpPr txBox="1"/>
            <p:nvPr/>
          </p:nvSpPr>
          <p:spPr>
            <a:xfrm>
              <a:off x="286738" y="825256"/>
              <a:ext cx="536005"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prstClr val="black"/>
                  </a:solidFill>
                  <a:effectLst/>
                  <a:uLnTx/>
                  <a:uFillTx/>
                  <a:latin typeface="Calibri" panose="020F0502020204030204"/>
                  <a:ea typeface="+mn-ea"/>
                  <a:cs typeface="+mn-cs"/>
                </a:rPr>
                <a:t>Default</a:t>
              </a:r>
            </a:p>
          </p:txBody>
        </p:sp>
      </p:grpSp>
      <p:sp>
        <p:nvSpPr>
          <p:cNvPr id="37" name="TextBox 36">
            <a:extLst>
              <a:ext uri="{FF2B5EF4-FFF2-40B4-BE49-F238E27FC236}">
                <a16:creationId xmlns:a16="http://schemas.microsoft.com/office/drawing/2014/main" id="{D3179C45-FA32-2CF4-3263-1B7F1B081754}"/>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lumMod val="20000"/>
                    <a:lumOff val="80000"/>
                  </a:srgbClr>
                </a:solidFill>
                <a:effectLst/>
                <a:uLnTx/>
                <a:uFillTx/>
                <a:latin typeface="Calibri" panose="020F0502020204030204"/>
                <a:ea typeface="+mn-ea"/>
                <a:cs typeface="+mn-cs"/>
              </a:rPr>
              <a:t>EXO </a:t>
            </a:r>
            <a:r>
              <a:rPr kumimoji="0" lang="en-US" sz="2800" b="0" i="0" u="none" strike="noStrike" kern="1200" cap="none" spc="0" normalizeH="0" baseline="0" noProof="0" dirty="0" err="1">
                <a:ln>
                  <a:noFill/>
                </a:ln>
                <a:solidFill>
                  <a:srgbClr val="5B9BD5">
                    <a:lumMod val="20000"/>
                    <a:lumOff val="80000"/>
                  </a:srgbClr>
                </a:solidFill>
                <a:effectLst/>
                <a:uLnTx/>
                <a:uFillTx/>
                <a:latin typeface="Calibri" panose="020F0502020204030204"/>
                <a:ea typeface="+mn-ea"/>
                <a:cs typeface="+mn-cs"/>
              </a:rPr>
              <a:t>emailbox</a:t>
            </a:r>
            <a:r>
              <a:rPr kumimoji="0" lang="en-US" sz="2800" b="0" i="0" u="none" strike="noStrike" kern="1200" cap="none" spc="0" normalizeH="0" baseline="0" noProof="0" dirty="0">
                <a:ln>
                  <a:noFill/>
                </a:ln>
                <a:solidFill>
                  <a:srgbClr val="5B9BD5">
                    <a:lumMod val="20000"/>
                    <a:lumOff val="80000"/>
                  </a:srgbClr>
                </a:solidFill>
                <a:effectLst/>
                <a:uLnTx/>
                <a:uFillTx/>
                <a:latin typeface="Calibri" panose="020F0502020204030204"/>
                <a:ea typeface="+mn-ea"/>
                <a:cs typeface="+mn-cs"/>
              </a:rPr>
              <a:t> structure</a:t>
            </a:r>
          </a:p>
        </p:txBody>
      </p:sp>
      <p:sp>
        <p:nvSpPr>
          <p:cNvPr id="38" name="TextBox 37">
            <a:extLst>
              <a:ext uri="{FF2B5EF4-FFF2-40B4-BE49-F238E27FC236}">
                <a16:creationId xmlns:a16="http://schemas.microsoft.com/office/drawing/2014/main" id="{2D85B52F-92D7-69CF-009D-9E772D885456}"/>
              </a:ext>
            </a:extLst>
          </p:cNvPr>
          <p:cNvSpPr txBox="1"/>
          <p:nvPr/>
        </p:nvSpPr>
        <p:spPr>
          <a:xfrm>
            <a:off x="3097506" y="3167206"/>
            <a:ext cx="14775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Note : the Calendar default folder is hidden</a:t>
            </a:r>
          </a:p>
        </p:txBody>
      </p:sp>
      <p:sp>
        <p:nvSpPr>
          <p:cNvPr id="3" name="TextBox 2">
            <a:extLst>
              <a:ext uri="{FF2B5EF4-FFF2-40B4-BE49-F238E27FC236}">
                <a16:creationId xmlns:a16="http://schemas.microsoft.com/office/drawing/2014/main" id="{8F8B8374-2CA3-3145-AF70-9AE11B47C9F9}"/>
              </a:ext>
            </a:extLst>
          </p:cNvPr>
          <p:cNvSpPr txBox="1"/>
          <p:nvPr/>
        </p:nvSpPr>
        <p:spPr>
          <a:xfrm>
            <a:off x="1718942" y="3894848"/>
            <a:ext cx="1624441" cy="246221"/>
          </a:xfrm>
          <a:prstGeom prst="rect">
            <a:avLst/>
          </a:prstGeom>
          <a:noFill/>
        </p:spPr>
        <p:txBody>
          <a:bodyPr wrap="square" rtlCol="0">
            <a:spAutoFit/>
          </a:bodyPr>
          <a:lstStyle/>
          <a:p>
            <a:r>
              <a:rPr lang="en-US" sz="1000" i="1" dirty="0"/>
              <a:t>Deleted Items</a:t>
            </a:r>
          </a:p>
        </p:txBody>
      </p:sp>
      <p:sp>
        <p:nvSpPr>
          <p:cNvPr id="4" name="TextBox 3">
            <a:extLst>
              <a:ext uri="{FF2B5EF4-FFF2-40B4-BE49-F238E27FC236}">
                <a16:creationId xmlns:a16="http://schemas.microsoft.com/office/drawing/2014/main" id="{1A11ED14-42A0-36CB-038E-7AB85E1E48D6}"/>
              </a:ext>
            </a:extLst>
          </p:cNvPr>
          <p:cNvSpPr txBox="1"/>
          <p:nvPr/>
        </p:nvSpPr>
        <p:spPr>
          <a:xfrm>
            <a:off x="1731085" y="1101700"/>
            <a:ext cx="1228679" cy="246221"/>
          </a:xfrm>
          <a:prstGeom prst="rect">
            <a:avLst/>
          </a:prstGeom>
          <a:noFill/>
        </p:spPr>
        <p:txBody>
          <a:bodyPr wrap="square" rtlCol="0">
            <a:spAutoFit/>
          </a:bodyPr>
          <a:lstStyle/>
          <a:p>
            <a:r>
              <a:rPr lang="en-US" sz="1000" dirty="0"/>
              <a:t>UserFolder1</a:t>
            </a:r>
          </a:p>
        </p:txBody>
      </p:sp>
      <p:sp>
        <p:nvSpPr>
          <p:cNvPr id="5" name="TextBox 4">
            <a:extLst>
              <a:ext uri="{FF2B5EF4-FFF2-40B4-BE49-F238E27FC236}">
                <a16:creationId xmlns:a16="http://schemas.microsoft.com/office/drawing/2014/main" id="{45B7309B-6F6F-CC35-E249-6FA5448C8EFE}"/>
              </a:ext>
            </a:extLst>
          </p:cNvPr>
          <p:cNvSpPr txBox="1"/>
          <p:nvPr/>
        </p:nvSpPr>
        <p:spPr>
          <a:xfrm>
            <a:off x="2015635" y="4087430"/>
            <a:ext cx="482687" cy="246221"/>
          </a:xfrm>
          <a:prstGeom prst="rect">
            <a:avLst/>
          </a:prstGeom>
          <a:noFill/>
        </p:spPr>
        <p:txBody>
          <a:bodyPr wrap="square" rtlCol="0">
            <a:spAutoFit/>
          </a:bodyPr>
          <a:lstStyle/>
          <a:p>
            <a:r>
              <a:rPr lang="en-US" sz="1000" dirty="0"/>
              <a:t>Mail7</a:t>
            </a:r>
          </a:p>
        </p:txBody>
      </p:sp>
      <p:sp>
        <p:nvSpPr>
          <p:cNvPr id="6" name="TextBox 5">
            <a:extLst>
              <a:ext uri="{FF2B5EF4-FFF2-40B4-BE49-F238E27FC236}">
                <a16:creationId xmlns:a16="http://schemas.microsoft.com/office/drawing/2014/main" id="{4BEA2A37-533D-88F7-970B-F38B8AF94010}"/>
              </a:ext>
            </a:extLst>
          </p:cNvPr>
          <p:cNvSpPr txBox="1"/>
          <p:nvPr/>
        </p:nvSpPr>
        <p:spPr>
          <a:xfrm>
            <a:off x="1701006" y="2963848"/>
            <a:ext cx="661688" cy="246221"/>
          </a:xfrm>
          <a:prstGeom prst="rect">
            <a:avLst/>
          </a:prstGeom>
          <a:noFill/>
        </p:spPr>
        <p:txBody>
          <a:bodyPr wrap="square" rtlCol="0">
            <a:spAutoFit/>
          </a:bodyPr>
          <a:lstStyle/>
          <a:p>
            <a:r>
              <a:rPr lang="en-US" sz="1000" i="1" dirty="0"/>
              <a:t>Tasks</a:t>
            </a:r>
          </a:p>
        </p:txBody>
      </p:sp>
      <p:sp>
        <p:nvSpPr>
          <p:cNvPr id="7" name="TextBox 6">
            <a:extLst>
              <a:ext uri="{FF2B5EF4-FFF2-40B4-BE49-F238E27FC236}">
                <a16:creationId xmlns:a16="http://schemas.microsoft.com/office/drawing/2014/main" id="{8FB20938-5758-2DA3-D59B-2E486CAFABFA}"/>
              </a:ext>
            </a:extLst>
          </p:cNvPr>
          <p:cNvSpPr txBox="1"/>
          <p:nvPr/>
        </p:nvSpPr>
        <p:spPr>
          <a:xfrm>
            <a:off x="1984875" y="3460433"/>
            <a:ext cx="989875" cy="246221"/>
          </a:xfrm>
          <a:prstGeom prst="rect">
            <a:avLst/>
          </a:prstGeom>
          <a:noFill/>
        </p:spPr>
        <p:txBody>
          <a:bodyPr wrap="square" rtlCol="0">
            <a:spAutoFit/>
          </a:bodyPr>
          <a:lstStyle/>
          <a:p>
            <a:r>
              <a:rPr lang="en-US" sz="1000" dirty="0"/>
              <a:t>CalendarEntry1</a:t>
            </a:r>
          </a:p>
        </p:txBody>
      </p:sp>
      <p:sp>
        <p:nvSpPr>
          <p:cNvPr id="8" name="TextBox 7">
            <a:extLst>
              <a:ext uri="{FF2B5EF4-FFF2-40B4-BE49-F238E27FC236}">
                <a16:creationId xmlns:a16="http://schemas.microsoft.com/office/drawing/2014/main" id="{46F0C1D8-2188-EF6A-4078-87665D604D5C}"/>
              </a:ext>
            </a:extLst>
          </p:cNvPr>
          <p:cNvSpPr txBox="1"/>
          <p:nvPr/>
        </p:nvSpPr>
        <p:spPr>
          <a:xfrm>
            <a:off x="1554425" y="264562"/>
            <a:ext cx="2174644" cy="246221"/>
          </a:xfrm>
          <a:prstGeom prst="rect">
            <a:avLst/>
          </a:prstGeom>
          <a:noFill/>
        </p:spPr>
        <p:txBody>
          <a:bodyPr wrap="square" rtlCol="0">
            <a:spAutoFit/>
          </a:bodyPr>
          <a:lstStyle/>
          <a:p>
            <a:r>
              <a:rPr lang="en-US" sz="1000" dirty="0"/>
              <a:t>user@entrepriseA.com</a:t>
            </a:r>
          </a:p>
        </p:txBody>
      </p:sp>
      <p:sp>
        <p:nvSpPr>
          <p:cNvPr id="9" name="TextBox 8">
            <a:extLst>
              <a:ext uri="{FF2B5EF4-FFF2-40B4-BE49-F238E27FC236}">
                <a16:creationId xmlns:a16="http://schemas.microsoft.com/office/drawing/2014/main" id="{161AC1B0-7013-3E63-9A13-CFB5CA0DFE10}"/>
              </a:ext>
            </a:extLst>
          </p:cNvPr>
          <p:cNvSpPr txBox="1"/>
          <p:nvPr/>
        </p:nvSpPr>
        <p:spPr>
          <a:xfrm>
            <a:off x="1731087" y="500010"/>
            <a:ext cx="1069186" cy="246221"/>
          </a:xfrm>
          <a:prstGeom prst="rect">
            <a:avLst/>
          </a:prstGeom>
          <a:noFill/>
        </p:spPr>
        <p:txBody>
          <a:bodyPr wrap="square" rtlCol="0">
            <a:spAutoFit/>
          </a:bodyPr>
          <a:lstStyle/>
          <a:p>
            <a:r>
              <a:rPr lang="en-US" sz="1000" i="1" dirty="0"/>
              <a:t>Inbox</a:t>
            </a:r>
          </a:p>
        </p:txBody>
      </p:sp>
      <p:pic>
        <p:nvPicPr>
          <p:cNvPr id="11" name="Picture 10">
            <a:extLst>
              <a:ext uri="{FF2B5EF4-FFF2-40B4-BE49-F238E27FC236}">
                <a16:creationId xmlns:a16="http://schemas.microsoft.com/office/drawing/2014/main" id="{EFD738AA-F7F1-66E5-4802-0182E51137BC}"/>
              </a:ext>
            </a:extLst>
          </p:cNvPr>
          <p:cNvPicPr>
            <a:picLocks noChangeAspect="1"/>
          </p:cNvPicPr>
          <p:nvPr/>
        </p:nvPicPr>
        <p:blipFill>
          <a:blip r:embed="rId3"/>
          <a:stretch>
            <a:fillRect/>
          </a:stretch>
        </p:blipFill>
        <p:spPr>
          <a:xfrm>
            <a:off x="1556472" y="1127941"/>
            <a:ext cx="186864" cy="156670"/>
          </a:xfrm>
          <a:prstGeom prst="rect">
            <a:avLst/>
          </a:prstGeom>
        </p:spPr>
      </p:pic>
      <p:grpSp>
        <p:nvGrpSpPr>
          <p:cNvPr id="12" name="Group 11">
            <a:extLst>
              <a:ext uri="{FF2B5EF4-FFF2-40B4-BE49-F238E27FC236}">
                <a16:creationId xmlns:a16="http://schemas.microsoft.com/office/drawing/2014/main" id="{4EED48F0-2C9D-5AA8-3B94-DDA81FDB9704}"/>
              </a:ext>
            </a:extLst>
          </p:cNvPr>
          <p:cNvGrpSpPr/>
          <p:nvPr/>
        </p:nvGrpSpPr>
        <p:grpSpPr>
          <a:xfrm>
            <a:off x="1344448" y="527651"/>
            <a:ext cx="536005" cy="184961"/>
            <a:chOff x="286738" y="824961"/>
            <a:chExt cx="536005" cy="184961"/>
          </a:xfrm>
        </p:grpSpPr>
        <p:pic>
          <p:nvPicPr>
            <p:cNvPr id="13" name="Picture 12">
              <a:extLst>
                <a:ext uri="{FF2B5EF4-FFF2-40B4-BE49-F238E27FC236}">
                  <a16:creationId xmlns:a16="http://schemas.microsoft.com/office/drawing/2014/main" id="{44AA6296-1BEA-E2FD-BF54-9976EAACDAE3}"/>
                </a:ext>
              </a:extLst>
            </p:cNvPr>
            <p:cNvPicPr>
              <a:picLocks noChangeAspect="1"/>
            </p:cNvPicPr>
            <p:nvPr/>
          </p:nvPicPr>
          <p:blipFill>
            <a:blip r:embed="rId3"/>
            <a:stretch>
              <a:fillRect/>
            </a:stretch>
          </p:blipFill>
          <p:spPr>
            <a:xfrm>
              <a:off x="486102" y="824961"/>
              <a:ext cx="186864" cy="156670"/>
            </a:xfrm>
            <a:prstGeom prst="rect">
              <a:avLst/>
            </a:prstGeom>
          </p:spPr>
        </p:pic>
        <p:sp>
          <p:nvSpPr>
            <p:cNvPr id="14" name="TextBox 13">
              <a:extLst>
                <a:ext uri="{FF2B5EF4-FFF2-40B4-BE49-F238E27FC236}">
                  <a16:creationId xmlns:a16="http://schemas.microsoft.com/office/drawing/2014/main" id="{7F8FF355-EDAE-89AA-5784-37D51E9A5B4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15" name="Group 14">
            <a:extLst>
              <a:ext uri="{FF2B5EF4-FFF2-40B4-BE49-F238E27FC236}">
                <a16:creationId xmlns:a16="http://schemas.microsoft.com/office/drawing/2014/main" id="{8B74CA1B-8C7B-998D-3D9C-40A1D449F7AE}"/>
              </a:ext>
            </a:extLst>
          </p:cNvPr>
          <p:cNvGrpSpPr/>
          <p:nvPr/>
        </p:nvGrpSpPr>
        <p:grpSpPr>
          <a:xfrm>
            <a:off x="1330208" y="3936133"/>
            <a:ext cx="536005" cy="184961"/>
            <a:chOff x="286738" y="824961"/>
            <a:chExt cx="536005" cy="184961"/>
          </a:xfrm>
        </p:grpSpPr>
        <p:pic>
          <p:nvPicPr>
            <p:cNvPr id="16" name="Picture 15">
              <a:extLst>
                <a:ext uri="{FF2B5EF4-FFF2-40B4-BE49-F238E27FC236}">
                  <a16:creationId xmlns:a16="http://schemas.microsoft.com/office/drawing/2014/main" id="{A7EC772D-A779-BE85-BB1A-D8C2D6D4D562}"/>
                </a:ext>
              </a:extLst>
            </p:cNvPr>
            <p:cNvPicPr>
              <a:picLocks noChangeAspect="1"/>
            </p:cNvPicPr>
            <p:nvPr/>
          </p:nvPicPr>
          <p:blipFill>
            <a:blip r:embed="rId3"/>
            <a:stretch>
              <a:fillRect/>
            </a:stretch>
          </p:blipFill>
          <p:spPr>
            <a:xfrm>
              <a:off x="486102" y="824961"/>
              <a:ext cx="186864" cy="156670"/>
            </a:xfrm>
            <a:prstGeom prst="rect">
              <a:avLst/>
            </a:prstGeom>
          </p:spPr>
        </p:pic>
        <p:sp>
          <p:nvSpPr>
            <p:cNvPr id="17" name="TextBox 16">
              <a:extLst>
                <a:ext uri="{FF2B5EF4-FFF2-40B4-BE49-F238E27FC236}">
                  <a16:creationId xmlns:a16="http://schemas.microsoft.com/office/drawing/2014/main" id="{0B5DC99D-192C-8DDB-E967-4BC6AD19172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19" name="Picture 18">
            <a:extLst>
              <a:ext uri="{FF2B5EF4-FFF2-40B4-BE49-F238E27FC236}">
                <a16:creationId xmlns:a16="http://schemas.microsoft.com/office/drawing/2014/main" id="{ECFD6A4B-13EA-BAFE-2CB1-41D04A703541}"/>
              </a:ext>
            </a:extLst>
          </p:cNvPr>
          <p:cNvPicPr>
            <a:picLocks noChangeAspect="1"/>
          </p:cNvPicPr>
          <p:nvPr/>
        </p:nvPicPr>
        <p:blipFill>
          <a:blip r:embed="rId5"/>
          <a:stretch>
            <a:fillRect/>
          </a:stretch>
        </p:blipFill>
        <p:spPr>
          <a:xfrm>
            <a:off x="1878262" y="757648"/>
            <a:ext cx="137877" cy="109834"/>
          </a:xfrm>
          <a:prstGeom prst="rect">
            <a:avLst/>
          </a:prstGeom>
        </p:spPr>
      </p:pic>
      <p:grpSp>
        <p:nvGrpSpPr>
          <p:cNvPr id="21" name="Group 20">
            <a:extLst>
              <a:ext uri="{FF2B5EF4-FFF2-40B4-BE49-F238E27FC236}">
                <a16:creationId xmlns:a16="http://schemas.microsoft.com/office/drawing/2014/main" id="{71CBF708-B93D-ECC3-E56F-B9AF89D5631B}"/>
              </a:ext>
            </a:extLst>
          </p:cNvPr>
          <p:cNvGrpSpPr/>
          <p:nvPr/>
        </p:nvGrpSpPr>
        <p:grpSpPr>
          <a:xfrm>
            <a:off x="1319363" y="3003550"/>
            <a:ext cx="536005" cy="184961"/>
            <a:chOff x="286738" y="824961"/>
            <a:chExt cx="536005" cy="184961"/>
          </a:xfrm>
        </p:grpSpPr>
        <p:pic>
          <p:nvPicPr>
            <p:cNvPr id="23" name="Picture 22">
              <a:extLst>
                <a:ext uri="{FF2B5EF4-FFF2-40B4-BE49-F238E27FC236}">
                  <a16:creationId xmlns:a16="http://schemas.microsoft.com/office/drawing/2014/main" id="{7720A893-DC19-90CA-2E06-3EB169B63EFA}"/>
                </a:ext>
              </a:extLst>
            </p:cNvPr>
            <p:cNvPicPr>
              <a:picLocks noChangeAspect="1"/>
            </p:cNvPicPr>
            <p:nvPr/>
          </p:nvPicPr>
          <p:blipFill>
            <a:blip r:embed="rId3"/>
            <a:stretch>
              <a:fillRect/>
            </a:stretch>
          </p:blipFill>
          <p:spPr>
            <a:xfrm>
              <a:off x="486102" y="824961"/>
              <a:ext cx="186864" cy="156670"/>
            </a:xfrm>
            <a:prstGeom prst="rect">
              <a:avLst/>
            </a:prstGeom>
          </p:spPr>
        </p:pic>
        <p:sp>
          <p:nvSpPr>
            <p:cNvPr id="26" name="TextBox 25">
              <a:extLst>
                <a:ext uri="{FF2B5EF4-FFF2-40B4-BE49-F238E27FC236}">
                  <a16:creationId xmlns:a16="http://schemas.microsoft.com/office/drawing/2014/main" id="{4E251743-68CF-6254-CF71-034D4972EB96}"/>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27" name="Picture 26">
            <a:extLst>
              <a:ext uri="{FF2B5EF4-FFF2-40B4-BE49-F238E27FC236}">
                <a16:creationId xmlns:a16="http://schemas.microsoft.com/office/drawing/2014/main" id="{36FE15E5-209E-87B6-0D6E-5442EE0BE7E8}"/>
              </a:ext>
            </a:extLst>
          </p:cNvPr>
          <p:cNvPicPr>
            <a:picLocks noChangeAspect="1"/>
          </p:cNvPicPr>
          <p:nvPr/>
        </p:nvPicPr>
        <p:blipFill>
          <a:blip r:embed="rId5"/>
          <a:stretch>
            <a:fillRect/>
          </a:stretch>
        </p:blipFill>
        <p:spPr>
          <a:xfrm>
            <a:off x="1882550" y="927081"/>
            <a:ext cx="137877" cy="109834"/>
          </a:xfrm>
          <a:prstGeom prst="rect">
            <a:avLst/>
          </a:prstGeom>
        </p:spPr>
      </p:pic>
      <p:pic>
        <p:nvPicPr>
          <p:cNvPr id="28" name="Picture 27">
            <a:extLst>
              <a:ext uri="{FF2B5EF4-FFF2-40B4-BE49-F238E27FC236}">
                <a16:creationId xmlns:a16="http://schemas.microsoft.com/office/drawing/2014/main" id="{0E42EA73-9165-049D-79AF-988FF9D875DE}"/>
              </a:ext>
            </a:extLst>
          </p:cNvPr>
          <p:cNvPicPr>
            <a:picLocks noChangeAspect="1"/>
          </p:cNvPicPr>
          <p:nvPr/>
        </p:nvPicPr>
        <p:blipFill>
          <a:blip r:embed="rId5"/>
          <a:stretch>
            <a:fillRect/>
          </a:stretch>
        </p:blipFill>
        <p:spPr>
          <a:xfrm>
            <a:off x="1877720" y="759905"/>
            <a:ext cx="137877" cy="109834"/>
          </a:xfrm>
          <a:prstGeom prst="rect">
            <a:avLst/>
          </a:prstGeom>
        </p:spPr>
      </p:pic>
      <p:pic>
        <p:nvPicPr>
          <p:cNvPr id="29" name="Picture 28">
            <a:extLst>
              <a:ext uri="{FF2B5EF4-FFF2-40B4-BE49-F238E27FC236}">
                <a16:creationId xmlns:a16="http://schemas.microsoft.com/office/drawing/2014/main" id="{3345926C-F1F0-909B-D92B-A3D564F15FF7}"/>
              </a:ext>
            </a:extLst>
          </p:cNvPr>
          <p:cNvPicPr>
            <a:picLocks noChangeAspect="1"/>
          </p:cNvPicPr>
          <p:nvPr/>
        </p:nvPicPr>
        <p:blipFill>
          <a:blip r:embed="rId5"/>
          <a:stretch>
            <a:fillRect/>
          </a:stretch>
        </p:blipFill>
        <p:spPr>
          <a:xfrm>
            <a:off x="1920050" y="4157415"/>
            <a:ext cx="137877" cy="109834"/>
          </a:xfrm>
          <a:prstGeom prst="rect">
            <a:avLst/>
          </a:prstGeom>
        </p:spPr>
      </p:pic>
      <p:pic>
        <p:nvPicPr>
          <p:cNvPr id="30" name="Picture 29">
            <a:extLst>
              <a:ext uri="{FF2B5EF4-FFF2-40B4-BE49-F238E27FC236}">
                <a16:creationId xmlns:a16="http://schemas.microsoft.com/office/drawing/2014/main" id="{2A485D10-A571-81B4-3B02-16751E627BE6}"/>
              </a:ext>
            </a:extLst>
          </p:cNvPr>
          <p:cNvPicPr>
            <a:picLocks noChangeAspect="1"/>
          </p:cNvPicPr>
          <p:nvPr/>
        </p:nvPicPr>
        <p:blipFill>
          <a:blip r:embed="rId5"/>
          <a:stretch>
            <a:fillRect/>
          </a:stretch>
        </p:blipFill>
        <p:spPr>
          <a:xfrm>
            <a:off x="1878432" y="922621"/>
            <a:ext cx="137165" cy="109834"/>
          </a:xfrm>
          <a:prstGeom prst="rect">
            <a:avLst/>
          </a:prstGeom>
        </p:spPr>
      </p:pic>
      <p:pic>
        <p:nvPicPr>
          <p:cNvPr id="31" name="Picture 30">
            <a:extLst>
              <a:ext uri="{FF2B5EF4-FFF2-40B4-BE49-F238E27FC236}">
                <a16:creationId xmlns:a16="http://schemas.microsoft.com/office/drawing/2014/main" id="{31EF8E93-C665-E5FD-2757-9E601E98E10A}"/>
              </a:ext>
            </a:extLst>
          </p:cNvPr>
          <p:cNvPicPr>
            <a:picLocks noChangeAspect="1"/>
          </p:cNvPicPr>
          <p:nvPr/>
        </p:nvPicPr>
        <p:blipFill>
          <a:blip r:embed="rId5"/>
          <a:stretch>
            <a:fillRect/>
          </a:stretch>
        </p:blipFill>
        <p:spPr>
          <a:xfrm>
            <a:off x="2176605" y="2415133"/>
            <a:ext cx="137877" cy="109834"/>
          </a:xfrm>
          <a:prstGeom prst="rect">
            <a:avLst/>
          </a:prstGeom>
        </p:spPr>
      </p:pic>
      <p:sp>
        <p:nvSpPr>
          <p:cNvPr id="32" name="TextBox 31">
            <a:extLst>
              <a:ext uri="{FF2B5EF4-FFF2-40B4-BE49-F238E27FC236}">
                <a16:creationId xmlns:a16="http://schemas.microsoft.com/office/drawing/2014/main" id="{6B20A287-DB55-6ED8-FB18-0A58B4EC787D}"/>
              </a:ext>
            </a:extLst>
          </p:cNvPr>
          <p:cNvSpPr txBox="1"/>
          <p:nvPr/>
        </p:nvSpPr>
        <p:spPr>
          <a:xfrm>
            <a:off x="2282949" y="2336786"/>
            <a:ext cx="616761" cy="246221"/>
          </a:xfrm>
          <a:prstGeom prst="rect">
            <a:avLst/>
          </a:prstGeom>
          <a:noFill/>
        </p:spPr>
        <p:txBody>
          <a:bodyPr wrap="square" rtlCol="0">
            <a:spAutoFit/>
          </a:bodyPr>
          <a:lstStyle/>
          <a:p>
            <a:r>
              <a:rPr lang="en-US" sz="1000" dirty="0"/>
              <a:t>Mail6</a:t>
            </a:r>
          </a:p>
        </p:txBody>
      </p:sp>
      <p:sp>
        <p:nvSpPr>
          <p:cNvPr id="33" name="TextBox 32">
            <a:extLst>
              <a:ext uri="{FF2B5EF4-FFF2-40B4-BE49-F238E27FC236}">
                <a16:creationId xmlns:a16="http://schemas.microsoft.com/office/drawing/2014/main" id="{374CBD09-81B6-641E-0380-AF03C91DE4A9}"/>
              </a:ext>
            </a:extLst>
          </p:cNvPr>
          <p:cNvSpPr txBox="1"/>
          <p:nvPr/>
        </p:nvSpPr>
        <p:spPr>
          <a:xfrm>
            <a:off x="1984065" y="687249"/>
            <a:ext cx="536005" cy="246221"/>
          </a:xfrm>
          <a:prstGeom prst="rect">
            <a:avLst/>
          </a:prstGeom>
          <a:noFill/>
        </p:spPr>
        <p:txBody>
          <a:bodyPr wrap="square" rtlCol="0">
            <a:spAutoFit/>
          </a:bodyPr>
          <a:lstStyle/>
          <a:p>
            <a:r>
              <a:rPr lang="en-US" sz="1000" dirty="0"/>
              <a:t>Mail1</a:t>
            </a:r>
          </a:p>
        </p:txBody>
      </p:sp>
      <p:sp>
        <p:nvSpPr>
          <p:cNvPr id="34" name="TextBox 33">
            <a:extLst>
              <a:ext uri="{FF2B5EF4-FFF2-40B4-BE49-F238E27FC236}">
                <a16:creationId xmlns:a16="http://schemas.microsoft.com/office/drawing/2014/main" id="{2B5D5DA0-5FCB-6E1D-98E8-1D994CF5567F}"/>
              </a:ext>
            </a:extLst>
          </p:cNvPr>
          <p:cNvSpPr txBox="1"/>
          <p:nvPr/>
        </p:nvSpPr>
        <p:spPr>
          <a:xfrm>
            <a:off x="1984065" y="856682"/>
            <a:ext cx="536005" cy="246221"/>
          </a:xfrm>
          <a:prstGeom prst="rect">
            <a:avLst/>
          </a:prstGeom>
          <a:noFill/>
        </p:spPr>
        <p:txBody>
          <a:bodyPr wrap="square" rtlCol="0">
            <a:spAutoFit/>
          </a:bodyPr>
          <a:lstStyle/>
          <a:p>
            <a:r>
              <a:rPr lang="en-US" sz="1000" dirty="0"/>
              <a:t>Mail2</a:t>
            </a:r>
          </a:p>
        </p:txBody>
      </p:sp>
      <p:sp>
        <p:nvSpPr>
          <p:cNvPr id="35" name="TextBox 34">
            <a:extLst>
              <a:ext uri="{FF2B5EF4-FFF2-40B4-BE49-F238E27FC236}">
                <a16:creationId xmlns:a16="http://schemas.microsoft.com/office/drawing/2014/main" id="{FB819F0D-B892-ADF0-9E7D-6289EE9BC546}"/>
              </a:ext>
            </a:extLst>
          </p:cNvPr>
          <p:cNvSpPr txBox="1"/>
          <p:nvPr/>
        </p:nvSpPr>
        <p:spPr>
          <a:xfrm>
            <a:off x="1731086" y="1319344"/>
            <a:ext cx="989874" cy="246221"/>
          </a:xfrm>
          <a:prstGeom prst="rect">
            <a:avLst/>
          </a:prstGeom>
          <a:noFill/>
        </p:spPr>
        <p:txBody>
          <a:bodyPr wrap="square" rtlCol="0">
            <a:spAutoFit/>
          </a:bodyPr>
          <a:lstStyle/>
          <a:p>
            <a:r>
              <a:rPr lang="en-US" sz="1000" dirty="0"/>
              <a:t>UserFolder2</a:t>
            </a:r>
          </a:p>
        </p:txBody>
      </p:sp>
      <p:pic>
        <p:nvPicPr>
          <p:cNvPr id="36" name="Picture 35">
            <a:extLst>
              <a:ext uri="{FF2B5EF4-FFF2-40B4-BE49-F238E27FC236}">
                <a16:creationId xmlns:a16="http://schemas.microsoft.com/office/drawing/2014/main" id="{8A1E2069-C8DA-98F7-74E2-DE527C01B1DE}"/>
              </a:ext>
            </a:extLst>
          </p:cNvPr>
          <p:cNvPicPr>
            <a:picLocks noChangeAspect="1"/>
          </p:cNvPicPr>
          <p:nvPr/>
        </p:nvPicPr>
        <p:blipFill>
          <a:blip r:embed="rId3"/>
          <a:stretch>
            <a:fillRect/>
          </a:stretch>
        </p:blipFill>
        <p:spPr>
          <a:xfrm>
            <a:off x="1553239" y="1362255"/>
            <a:ext cx="186864" cy="156670"/>
          </a:xfrm>
          <a:prstGeom prst="rect">
            <a:avLst/>
          </a:prstGeom>
        </p:spPr>
      </p:pic>
      <p:sp>
        <p:nvSpPr>
          <p:cNvPr id="39" name="TextBox 38">
            <a:extLst>
              <a:ext uri="{FF2B5EF4-FFF2-40B4-BE49-F238E27FC236}">
                <a16:creationId xmlns:a16="http://schemas.microsoft.com/office/drawing/2014/main" id="{E8A77A63-CD90-15E6-8035-68222B3F6571}"/>
              </a:ext>
            </a:extLst>
          </p:cNvPr>
          <p:cNvSpPr txBox="1"/>
          <p:nvPr/>
        </p:nvSpPr>
        <p:spPr>
          <a:xfrm>
            <a:off x="2053087" y="1957841"/>
            <a:ext cx="989874" cy="246221"/>
          </a:xfrm>
          <a:prstGeom prst="rect">
            <a:avLst/>
          </a:prstGeom>
          <a:noFill/>
        </p:spPr>
        <p:txBody>
          <a:bodyPr wrap="square" rtlCol="0">
            <a:spAutoFit/>
          </a:bodyPr>
          <a:lstStyle/>
          <a:p>
            <a:r>
              <a:rPr lang="en-US" sz="1000" dirty="0"/>
              <a:t>UserFolder3</a:t>
            </a:r>
          </a:p>
        </p:txBody>
      </p:sp>
      <p:pic>
        <p:nvPicPr>
          <p:cNvPr id="40" name="Picture 39">
            <a:extLst>
              <a:ext uri="{FF2B5EF4-FFF2-40B4-BE49-F238E27FC236}">
                <a16:creationId xmlns:a16="http://schemas.microsoft.com/office/drawing/2014/main" id="{97B8AF94-E309-DAA6-5B32-66DAC4FBF84B}"/>
              </a:ext>
            </a:extLst>
          </p:cNvPr>
          <p:cNvPicPr>
            <a:picLocks noChangeAspect="1"/>
          </p:cNvPicPr>
          <p:nvPr/>
        </p:nvPicPr>
        <p:blipFill>
          <a:blip r:embed="rId3"/>
          <a:stretch>
            <a:fillRect/>
          </a:stretch>
        </p:blipFill>
        <p:spPr>
          <a:xfrm>
            <a:off x="1875240" y="1992286"/>
            <a:ext cx="186864" cy="156670"/>
          </a:xfrm>
          <a:prstGeom prst="rect">
            <a:avLst/>
          </a:prstGeom>
        </p:spPr>
      </p:pic>
      <p:pic>
        <p:nvPicPr>
          <p:cNvPr id="41" name="Picture 40">
            <a:extLst>
              <a:ext uri="{FF2B5EF4-FFF2-40B4-BE49-F238E27FC236}">
                <a16:creationId xmlns:a16="http://schemas.microsoft.com/office/drawing/2014/main" id="{133CE4EE-1FCA-F6A1-54A6-3FCBC94B528D}"/>
              </a:ext>
            </a:extLst>
          </p:cNvPr>
          <p:cNvPicPr>
            <a:picLocks noChangeAspect="1"/>
          </p:cNvPicPr>
          <p:nvPr/>
        </p:nvPicPr>
        <p:blipFill>
          <a:blip r:embed="rId5"/>
          <a:stretch>
            <a:fillRect/>
          </a:stretch>
        </p:blipFill>
        <p:spPr>
          <a:xfrm>
            <a:off x="2179294" y="2236113"/>
            <a:ext cx="137877" cy="109834"/>
          </a:xfrm>
          <a:prstGeom prst="rect">
            <a:avLst/>
          </a:prstGeom>
        </p:spPr>
      </p:pic>
      <p:sp>
        <p:nvSpPr>
          <p:cNvPr id="42" name="TextBox 41">
            <a:extLst>
              <a:ext uri="{FF2B5EF4-FFF2-40B4-BE49-F238E27FC236}">
                <a16:creationId xmlns:a16="http://schemas.microsoft.com/office/drawing/2014/main" id="{84F1B143-F7DE-07B5-6047-5DF90CC09BE5}"/>
              </a:ext>
            </a:extLst>
          </p:cNvPr>
          <p:cNvSpPr txBox="1"/>
          <p:nvPr/>
        </p:nvSpPr>
        <p:spPr>
          <a:xfrm>
            <a:off x="2283170" y="2167298"/>
            <a:ext cx="536005" cy="246221"/>
          </a:xfrm>
          <a:prstGeom prst="rect">
            <a:avLst/>
          </a:prstGeom>
          <a:noFill/>
        </p:spPr>
        <p:txBody>
          <a:bodyPr wrap="square" rtlCol="0">
            <a:spAutoFit/>
          </a:bodyPr>
          <a:lstStyle/>
          <a:p>
            <a:r>
              <a:rPr lang="en-US" sz="1000" dirty="0"/>
              <a:t>Mail5</a:t>
            </a:r>
          </a:p>
        </p:txBody>
      </p:sp>
      <p:pic>
        <p:nvPicPr>
          <p:cNvPr id="43" name="Picture 42">
            <a:extLst>
              <a:ext uri="{FF2B5EF4-FFF2-40B4-BE49-F238E27FC236}">
                <a16:creationId xmlns:a16="http://schemas.microsoft.com/office/drawing/2014/main" id="{392FBE20-BFC1-B91A-B113-47DC99FF1CF5}"/>
              </a:ext>
            </a:extLst>
          </p:cNvPr>
          <p:cNvPicPr>
            <a:picLocks noChangeAspect="1"/>
          </p:cNvPicPr>
          <p:nvPr/>
        </p:nvPicPr>
        <p:blipFill>
          <a:blip r:embed="rId5"/>
          <a:stretch>
            <a:fillRect/>
          </a:stretch>
        </p:blipFill>
        <p:spPr>
          <a:xfrm>
            <a:off x="1886632" y="1777073"/>
            <a:ext cx="137877" cy="109834"/>
          </a:xfrm>
          <a:prstGeom prst="rect">
            <a:avLst/>
          </a:prstGeom>
        </p:spPr>
      </p:pic>
      <p:sp>
        <p:nvSpPr>
          <p:cNvPr id="44" name="TextBox 43">
            <a:extLst>
              <a:ext uri="{FF2B5EF4-FFF2-40B4-BE49-F238E27FC236}">
                <a16:creationId xmlns:a16="http://schemas.microsoft.com/office/drawing/2014/main" id="{C732491C-1DAD-AB12-0799-10BD49741234}"/>
              </a:ext>
            </a:extLst>
          </p:cNvPr>
          <p:cNvSpPr txBox="1"/>
          <p:nvPr/>
        </p:nvSpPr>
        <p:spPr>
          <a:xfrm>
            <a:off x="1992977" y="1707192"/>
            <a:ext cx="566478" cy="246221"/>
          </a:xfrm>
          <a:prstGeom prst="rect">
            <a:avLst/>
          </a:prstGeom>
          <a:noFill/>
        </p:spPr>
        <p:txBody>
          <a:bodyPr wrap="square" rtlCol="0">
            <a:spAutoFit/>
          </a:bodyPr>
          <a:lstStyle/>
          <a:p>
            <a:r>
              <a:rPr lang="en-US" sz="1000" dirty="0"/>
              <a:t>Mail4</a:t>
            </a:r>
          </a:p>
        </p:txBody>
      </p:sp>
      <p:pic>
        <p:nvPicPr>
          <p:cNvPr id="45" name="Picture 44">
            <a:extLst>
              <a:ext uri="{FF2B5EF4-FFF2-40B4-BE49-F238E27FC236}">
                <a16:creationId xmlns:a16="http://schemas.microsoft.com/office/drawing/2014/main" id="{6EE9B46C-C74B-F934-845F-639758977455}"/>
              </a:ext>
            </a:extLst>
          </p:cNvPr>
          <p:cNvPicPr>
            <a:picLocks noChangeAspect="1"/>
          </p:cNvPicPr>
          <p:nvPr/>
        </p:nvPicPr>
        <p:blipFill>
          <a:blip r:embed="rId5"/>
          <a:stretch>
            <a:fillRect/>
          </a:stretch>
        </p:blipFill>
        <p:spPr>
          <a:xfrm>
            <a:off x="1889102" y="1594654"/>
            <a:ext cx="137877" cy="109834"/>
          </a:xfrm>
          <a:prstGeom prst="rect">
            <a:avLst/>
          </a:prstGeom>
        </p:spPr>
      </p:pic>
      <p:sp>
        <p:nvSpPr>
          <p:cNvPr id="46" name="TextBox 45">
            <a:extLst>
              <a:ext uri="{FF2B5EF4-FFF2-40B4-BE49-F238E27FC236}">
                <a16:creationId xmlns:a16="http://schemas.microsoft.com/office/drawing/2014/main" id="{D4084310-8FF6-3AF6-4B6C-C6AB4A03AC75}"/>
              </a:ext>
            </a:extLst>
          </p:cNvPr>
          <p:cNvSpPr txBox="1"/>
          <p:nvPr/>
        </p:nvSpPr>
        <p:spPr>
          <a:xfrm>
            <a:off x="1993197" y="1529238"/>
            <a:ext cx="536005" cy="246221"/>
          </a:xfrm>
          <a:prstGeom prst="rect">
            <a:avLst/>
          </a:prstGeom>
          <a:noFill/>
        </p:spPr>
        <p:txBody>
          <a:bodyPr wrap="square" rtlCol="0">
            <a:spAutoFit/>
          </a:bodyPr>
          <a:lstStyle/>
          <a:p>
            <a:r>
              <a:rPr lang="en-US" sz="1000" dirty="0"/>
              <a:t>Mail3</a:t>
            </a:r>
          </a:p>
        </p:txBody>
      </p:sp>
      <p:sp>
        <p:nvSpPr>
          <p:cNvPr id="47" name="TextBox 46">
            <a:extLst>
              <a:ext uri="{FF2B5EF4-FFF2-40B4-BE49-F238E27FC236}">
                <a16:creationId xmlns:a16="http://schemas.microsoft.com/office/drawing/2014/main" id="{3BC88293-C1D1-DE41-D839-8CC7BDBC46A2}"/>
              </a:ext>
            </a:extLst>
          </p:cNvPr>
          <p:cNvSpPr txBox="1"/>
          <p:nvPr/>
        </p:nvSpPr>
        <p:spPr>
          <a:xfrm>
            <a:off x="2015635" y="4282030"/>
            <a:ext cx="482687" cy="246221"/>
          </a:xfrm>
          <a:prstGeom prst="rect">
            <a:avLst/>
          </a:prstGeom>
          <a:noFill/>
        </p:spPr>
        <p:txBody>
          <a:bodyPr wrap="square" rtlCol="0">
            <a:spAutoFit/>
          </a:bodyPr>
          <a:lstStyle/>
          <a:p>
            <a:r>
              <a:rPr lang="en-US" sz="1000" dirty="0"/>
              <a:t>Mail8</a:t>
            </a:r>
          </a:p>
        </p:txBody>
      </p:sp>
      <p:pic>
        <p:nvPicPr>
          <p:cNvPr id="48" name="Picture 47">
            <a:extLst>
              <a:ext uri="{FF2B5EF4-FFF2-40B4-BE49-F238E27FC236}">
                <a16:creationId xmlns:a16="http://schemas.microsoft.com/office/drawing/2014/main" id="{56B7C319-4FC1-5760-72F3-28FFE3DBE2C4}"/>
              </a:ext>
            </a:extLst>
          </p:cNvPr>
          <p:cNvPicPr>
            <a:picLocks noChangeAspect="1"/>
          </p:cNvPicPr>
          <p:nvPr/>
        </p:nvPicPr>
        <p:blipFill>
          <a:blip r:embed="rId5"/>
          <a:stretch>
            <a:fillRect/>
          </a:stretch>
        </p:blipFill>
        <p:spPr>
          <a:xfrm>
            <a:off x="1920050" y="4352015"/>
            <a:ext cx="137877" cy="109834"/>
          </a:xfrm>
          <a:prstGeom prst="rect">
            <a:avLst/>
          </a:prstGeom>
        </p:spPr>
      </p:pic>
      <p:sp>
        <p:nvSpPr>
          <p:cNvPr id="50" name="TextBox 49">
            <a:extLst>
              <a:ext uri="{FF2B5EF4-FFF2-40B4-BE49-F238E27FC236}">
                <a16:creationId xmlns:a16="http://schemas.microsoft.com/office/drawing/2014/main" id="{1BFD6745-B67E-73F0-8965-123377240DC3}"/>
              </a:ext>
            </a:extLst>
          </p:cNvPr>
          <p:cNvSpPr txBox="1"/>
          <p:nvPr/>
        </p:nvSpPr>
        <p:spPr>
          <a:xfrm>
            <a:off x="1704463" y="3256854"/>
            <a:ext cx="661688" cy="246221"/>
          </a:xfrm>
          <a:prstGeom prst="rect">
            <a:avLst/>
          </a:prstGeom>
          <a:noFill/>
        </p:spPr>
        <p:txBody>
          <a:bodyPr wrap="square" rtlCol="0">
            <a:spAutoFit/>
          </a:bodyPr>
          <a:lstStyle/>
          <a:p>
            <a:r>
              <a:rPr lang="en-US" sz="1000" i="1" dirty="0"/>
              <a:t>Calendar</a:t>
            </a:r>
          </a:p>
        </p:txBody>
      </p:sp>
      <p:grpSp>
        <p:nvGrpSpPr>
          <p:cNvPr id="51" name="Group 50">
            <a:extLst>
              <a:ext uri="{FF2B5EF4-FFF2-40B4-BE49-F238E27FC236}">
                <a16:creationId xmlns:a16="http://schemas.microsoft.com/office/drawing/2014/main" id="{810ACAD0-EBF4-BFB6-C262-DE959B9E3CB7}"/>
              </a:ext>
            </a:extLst>
          </p:cNvPr>
          <p:cNvGrpSpPr/>
          <p:nvPr/>
        </p:nvGrpSpPr>
        <p:grpSpPr>
          <a:xfrm>
            <a:off x="1322820" y="3296556"/>
            <a:ext cx="536005" cy="184961"/>
            <a:chOff x="286738" y="824961"/>
            <a:chExt cx="536005" cy="184961"/>
          </a:xfrm>
        </p:grpSpPr>
        <p:pic>
          <p:nvPicPr>
            <p:cNvPr id="52" name="Picture 51">
              <a:extLst>
                <a:ext uri="{FF2B5EF4-FFF2-40B4-BE49-F238E27FC236}">
                  <a16:creationId xmlns:a16="http://schemas.microsoft.com/office/drawing/2014/main" id="{D5F06E82-3BA6-1DDC-A3A1-12E593E07608}"/>
                </a:ext>
              </a:extLst>
            </p:cNvPr>
            <p:cNvPicPr>
              <a:picLocks noChangeAspect="1"/>
            </p:cNvPicPr>
            <p:nvPr/>
          </p:nvPicPr>
          <p:blipFill>
            <a:blip r:embed="rId3"/>
            <a:stretch>
              <a:fillRect/>
            </a:stretch>
          </p:blipFill>
          <p:spPr>
            <a:xfrm>
              <a:off x="486102" y="824961"/>
              <a:ext cx="186864" cy="156670"/>
            </a:xfrm>
            <a:prstGeom prst="rect">
              <a:avLst/>
            </a:prstGeom>
          </p:spPr>
        </p:pic>
        <p:sp>
          <p:nvSpPr>
            <p:cNvPr id="53" name="TextBox 52">
              <a:extLst>
                <a:ext uri="{FF2B5EF4-FFF2-40B4-BE49-F238E27FC236}">
                  <a16:creationId xmlns:a16="http://schemas.microsoft.com/office/drawing/2014/main" id="{726AC7AF-2E85-E827-3F91-1C7558A3971C}"/>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54" name="TextBox 53">
            <a:extLst>
              <a:ext uri="{FF2B5EF4-FFF2-40B4-BE49-F238E27FC236}">
                <a16:creationId xmlns:a16="http://schemas.microsoft.com/office/drawing/2014/main" id="{4F3DCC56-C978-3412-C2B8-819A600A4CAF}"/>
              </a:ext>
            </a:extLst>
          </p:cNvPr>
          <p:cNvSpPr txBox="1"/>
          <p:nvPr/>
        </p:nvSpPr>
        <p:spPr>
          <a:xfrm>
            <a:off x="1986447" y="3678206"/>
            <a:ext cx="989875" cy="246221"/>
          </a:xfrm>
          <a:prstGeom prst="rect">
            <a:avLst/>
          </a:prstGeom>
          <a:noFill/>
        </p:spPr>
        <p:txBody>
          <a:bodyPr wrap="square" rtlCol="0">
            <a:spAutoFit/>
          </a:bodyPr>
          <a:lstStyle/>
          <a:p>
            <a:r>
              <a:rPr lang="en-US" sz="1000" dirty="0"/>
              <a:t>CalendarEntry2</a:t>
            </a:r>
          </a:p>
        </p:txBody>
      </p:sp>
      <p:pic>
        <p:nvPicPr>
          <p:cNvPr id="55" name="Picture 54">
            <a:extLst>
              <a:ext uri="{FF2B5EF4-FFF2-40B4-BE49-F238E27FC236}">
                <a16:creationId xmlns:a16="http://schemas.microsoft.com/office/drawing/2014/main" id="{5E9E7BCA-4A9D-CF9F-511A-9E316BE43B6B}"/>
              </a:ext>
            </a:extLst>
          </p:cNvPr>
          <p:cNvPicPr>
            <a:picLocks noChangeAspect="1"/>
          </p:cNvPicPr>
          <p:nvPr/>
        </p:nvPicPr>
        <p:blipFill>
          <a:blip r:embed="rId6"/>
          <a:stretch>
            <a:fillRect/>
          </a:stretch>
        </p:blipFill>
        <p:spPr>
          <a:xfrm>
            <a:off x="1383077" y="291473"/>
            <a:ext cx="186864" cy="176486"/>
          </a:xfrm>
          <a:prstGeom prst="rect">
            <a:avLst/>
          </a:prstGeom>
        </p:spPr>
      </p:pic>
      <p:pic>
        <p:nvPicPr>
          <p:cNvPr id="56" name="Picture 55">
            <a:extLst>
              <a:ext uri="{FF2B5EF4-FFF2-40B4-BE49-F238E27FC236}">
                <a16:creationId xmlns:a16="http://schemas.microsoft.com/office/drawing/2014/main" id="{9ABF9AA0-92D0-1530-2DCB-02E5DB3EDB0A}"/>
              </a:ext>
            </a:extLst>
          </p:cNvPr>
          <p:cNvPicPr>
            <a:picLocks noChangeAspect="1"/>
          </p:cNvPicPr>
          <p:nvPr/>
        </p:nvPicPr>
        <p:blipFill>
          <a:blip r:embed="rId7"/>
          <a:stretch>
            <a:fillRect/>
          </a:stretch>
        </p:blipFill>
        <p:spPr>
          <a:xfrm>
            <a:off x="1880027" y="3497719"/>
            <a:ext cx="156670" cy="156670"/>
          </a:xfrm>
          <a:prstGeom prst="rect">
            <a:avLst/>
          </a:prstGeom>
        </p:spPr>
      </p:pic>
      <p:pic>
        <p:nvPicPr>
          <p:cNvPr id="57" name="Picture 56">
            <a:extLst>
              <a:ext uri="{FF2B5EF4-FFF2-40B4-BE49-F238E27FC236}">
                <a16:creationId xmlns:a16="http://schemas.microsoft.com/office/drawing/2014/main" id="{BDAB48E2-28E0-8D31-548F-6D41F6D5B95E}"/>
              </a:ext>
            </a:extLst>
          </p:cNvPr>
          <p:cNvPicPr>
            <a:picLocks noChangeAspect="1"/>
          </p:cNvPicPr>
          <p:nvPr/>
        </p:nvPicPr>
        <p:blipFill>
          <a:blip r:embed="rId7"/>
          <a:stretch>
            <a:fillRect/>
          </a:stretch>
        </p:blipFill>
        <p:spPr>
          <a:xfrm>
            <a:off x="1884260" y="3705151"/>
            <a:ext cx="156670" cy="156670"/>
          </a:xfrm>
          <a:prstGeom prst="rect">
            <a:avLst/>
          </a:prstGeom>
        </p:spPr>
      </p:pic>
      <p:cxnSp>
        <p:nvCxnSpPr>
          <p:cNvPr id="58" name="Connector: Elbow 57">
            <a:extLst>
              <a:ext uri="{FF2B5EF4-FFF2-40B4-BE49-F238E27FC236}">
                <a16:creationId xmlns:a16="http://schemas.microsoft.com/office/drawing/2014/main" id="{6E404CD7-83EA-8E26-EBF6-B01ED5370B30}"/>
              </a:ext>
            </a:extLst>
          </p:cNvPr>
          <p:cNvCxnSpPr>
            <a:cxnSpLocks/>
            <a:stCxn id="14" idx="2"/>
          </p:cNvCxnSpPr>
          <p:nvPr/>
        </p:nvCxnSpPr>
        <p:spPr>
          <a:xfrm rot="16200000" flipH="1">
            <a:off x="1693980" y="631083"/>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402372-36B4-4BCE-F744-A5D8694074F8}"/>
              </a:ext>
            </a:extLst>
          </p:cNvPr>
          <p:cNvCxnSpPr>
            <a:cxnSpLocks/>
            <a:stCxn id="14" idx="2"/>
            <a:endCxn id="30" idx="1"/>
          </p:cNvCxnSpPr>
          <p:nvPr/>
        </p:nvCxnSpPr>
        <p:spPr>
          <a:xfrm rot="16200000" flipH="1">
            <a:off x="1612978" y="712084"/>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6A8A4B7-1C56-6EFB-A0F9-225975F502CB}"/>
              </a:ext>
            </a:extLst>
          </p:cNvPr>
          <p:cNvCxnSpPr>
            <a:cxnSpLocks/>
            <a:stCxn id="36" idx="2"/>
            <a:endCxn id="45" idx="1"/>
          </p:cNvCxnSpPr>
          <p:nvPr/>
        </p:nvCxnSpPr>
        <p:spPr>
          <a:xfrm rot="16200000" flipH="1">
            <a:off x="1702563" y="1463032"/>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1A4533A1-2623-0027-FF8F-2B2756A18EA4}"/>
              </a:ext>
            </a:extLst>
          </p:cNvPr>
          <p:cNvCxnSpPr>
            <a:cxnSpLocks/>
            <a:stCxn id="36" idx="2"/>
            <a:endCxn id="43" idx="1"/>
          </p:cNvCxnSpPr>
          <p:nvPr/>
        </p:nvCxnSpPr>
        <p:spPr>
          <a:xfrm rot="16200000" flipH="1">
            <a:off x="1610119" y="1555476"/>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618B2D8-3411-D6C0-D914-3A7FD399311A}"/>
              </a:ext>
            </a:extLst>
          </p:cNvPr>
          <p:cNvCxnSpPr>
            <a:cxnSpLocks/>
          </p:cNvCxnSpPr>
          <p:nvPr/>
        </p:nvCxnSpPr>
        <p:spPr>
          <a:xfrm rot="16200000" flipH="1">
            <a:off x="1485108" y="1680489"/>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AECCC54-849E-ED74-7874-82357CBC0D5B}"/>
              </a:ext>
            </a:extLst>
          </p:cNvPr>
          <p:cNvCxnSpPr>
            <a:cxnSpLocks/>
            <a:stCxn id="40" idx="2"/>
            <a:endCxn id="41" idx="1"/>
          </p:cNvCxnSpPr>
          <p:nvPr/>
        </p:nvCxnSpPr>
        <p:spPr>
          <a:xfrm rot="16200000" flipH="1">
            <a:off x="2002946" y="2114682"/>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E72C17A-9A62-FE4A-2826-B80B763CB967}"/>
              </a:ext>
            </a:extLst>
          </p:cNvPr>
          <p:cNvCxnSpPr>
            <a:cxnSpLocks/>
          </p:cNvCxnSpPr>
          <p:nvPr/>
        </p:nvCxnSpPr>
        <p:spPr>
          <a:xfrm rot="16200000" flipH="1">
            <a:off x="1912092" y="2205287"/>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4680114-4A46-07B1-13F3-6ECBE73CD57B}"/>
              </a:ext>
            </a:extLst>
          </p:cNvPr>
          <p:cNvCxnSpPr>
            <a:cxnSpLocks/>
            <a:stCxn id="53" idx="2"/>
            <a:endCxn id="56" idx="1"/>
          </p:cNvCxnSpPr>
          <p:nvPr/>
        </p:nvCxnSpPr>
        <p:spPr>
          <a:xfrm rot="16200000" flipH="1">
            <a:off x="1688157" y="3384183"/>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4708B54B-EDF8-69D3-2868-433C9015DC6F}"/>
              </a:ext>
            </a:extLst>
          </p:cNvPr>
          <p:cNvCxnSpPr>
            <a:cxnSpLocks/>
            <a:stCxn id="53" idx="2"/>
            <a:endCxn id="57" idx="1"/>
          </p:cNvCxnSpPr>
          <p:nvPr/>
        </p:nvCxnSpPr>
        <p:spPr>
          <a:xfrm rot="16200000" flipH="1">
            <a:off x="1586557" y="3485782"/>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AF02F1A-9039-7087-F6F5-82B5C8237141}"/>
              </a:ext>
            </a:extLst>
          </p:cNvPr>
          <p:cNvCxnSpPr>
            <a:cxnSpLocks/>
            <a:stCxn id="17" idx="2"/>
            <a:endCxn id="29" idx="1"/>
          </p:cNvCxnSpPr>
          <p:nvPr/>
        </p:nvCxnSpPr>
        <p:spPr>
          <a:xfrm rot="16200000" flipH="1">
            <a:off x="1713511" y="4005793"/>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4FE6B3-9F15-F9B6-03E6-381402E775CA}"/>
              </a:ext>
            </a:extLst>
          </p:cNvPr>
          <p:cNvCxnSpPr>
            <a:cxnSpLocks/>
            <a:stCxn id="17" idx="2"/>
            <a:endCxn id="48" idx="1"/>
          </p:cNvCxnSpPr>
          <p:nvPr/>
        </p:nvCxnSpPr>
        <p:spPr>
          <a:xfrm rot="16200000" flipH="1">
            <a:off x="1616211" y="4103093"/>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88AC84D3-4037-F64F-B405-90677777E56F}"/>
              </a:ext>
            </a:extLst>
          </p:cNvPr>
          <p:cNvSpPr txBox="1"/>
          <p:nvPr/>
        </p:nvSpPr>
        <p:spPr>
          <a:xfrm>
            <a:off x="1683080" y="2698787"/>
            <a:ext cx="1228679" cy="246221"/>
          </a:xfrm>
          <a:prstGeom prst="rect">
            <a:avLst/>
          </a:prstGeom>
          <a:noFill/>
        </p:spPr>
        <p:txBody>
          <a:bodyPr wrap="square" rtlCol="0">
            <a:spAutoFit/>
          </a:bodyPr>
          <a:lstStyle/>
          <a:p>
            <a:r>
              <a:rPr lang="en-US" sz="1000" dirty="0"/>
              <a:t>Archive</a:t>
            </a:r>
          </a:p>
        </p:txBody>
      </p:sp>
      <p:pic>
        <p:nvPicPr>
          <p:cNvPr id="83" name="Picture 82">
            <a:extLst>
              <a:ext uri="{FF2B5EF4-FFF2-40B4-BE49-F238E27FC236}">
                <a16:creationId xmlns:a16="http://schemas.microsoft.com/office/drawing/2014/main" id="{68DBD891-4EB4-39DF-C834-EB15DA0FEE6A}"/>
              </a:ext>
            </a:extLst>
          </p:cNvPr>
          <p:cNvPicPr>
            <a:picLocks noChangeAspect="1"/>
          </p:cNvPicPr>
          <p:nvPr/>
        </p:nvPicPr>
        <p:blipFill>
          <a:blip r:embed="rId3"/>
          <a:stretch>
            <a:fillRect/>
          </a:stretch>
        </p:blipFill>
        <p:spPr>
          <a:xfrm>
            <a:off x="1508467" y="2725028"/>
            <a:ext cx="186864" cy="156670"/>
          </a:xfrm>
          <a:prstGeom prst="rect">
            <a:avLst/>
          </a:prstGeom>
        </p:spPr>
      </p:pic>
      <p:sp>
        <p:nvSpPr>
          <p:cNvPr id="126" name="TextBox 125">
            <a:extLst>
              <a:ext uri="{FF2B5EF4-FFF2-40B4-BE49-F238E27FC236}">
                <a16:creationId xmlns:a16="http://schemas.microsoft.com/office/drawing/2014/main" id="{3A9D00E3-F463-B290-9AE3-587A62CCC18B}"/>
              </a:ext>
            </a:extLst>
          </p:cNvPr>
          <p:cNvSpPr txBox="1"/>
          <p:nvPr/>
        </p:nvSpPr>
        <p:spPr>
          <a:xfrm>
            <a:off x="1709167" y="4541634"/>
            <a:ext cx="1478937" cy="246221"/>
          </a:xfrm>
          <a:prstGeom prst="rect">
            <a:avLst/>
          </a:prstGeom>
          <a:noFill/>
        </p:spPr>
        <p:txBody>
          <a:bodyPr wrap="square" rtlCol="0">
            <a:spAutoFit/>
          </a:bodyPr>
          <a:lstStyle/>
          <a:p>
            <a:r>
              <a:rPr lang="en-US" sz="1000" i="1" dirty="0"/>
              <a:t>Conversation History</a:t>
            </a:r>
          </a:p>
        </p:txBody>
      </p:sp>
      <p:grpSp>
        <p:nvGrpSpPr>
          <p:cNvPr id="127" name="Group 126">
            <a:extLst>
              <a:ext uri="{FF2B5EF4-FFF2-40B4-BE49-F238E27FC236}">
                <a16:creationId xmlns:a16="http://schemas.microsoft.com/office/drawing/2014/main" id="{3D9F23E0-91C2-5DB8-8C92-94D98158C5E1}"/>
              </a:ext>
            </a:extLst>
          </p:cNvPr>
          <p:cNvGrpSpPr/>
          <p:nvPr/>
        </p:nvGrpSpPr>
        <p:grpSpPr>
          <a:xfrm>
            <a:off x="1327524" y="4581336"/>
            <a:ext cx="536005" cy="184961"/>
            <a:chOff x="286738" y="824961"/>
            <a:chExt cx="536005" cy="184961"/>
          </a:xfrm>
        </p:grpSpPr>
        <p:pic>
          <p:nvPicPr>
            <p:cNvPr id="128" name="Picture 127">
              <a:extLst>
                <a:ext uri="{FF2B5EF4-FFF2-40B4-BE49-F238E27FC236}">
                  <a16:creationId xmlns:a16="http://schemas.microsoft.com/office/drawing/2014/main" id="{CDDE12B3-D7D1-F328-A721-53ADB71DD665}"/>
                </a:ext>
              </a:extLst>
            </p:cNvPr>
            <p:cNvPicPr>
              <a:picLocks noChangeAspect="1"/>
            </p:cNvPicPr>
            <p:nvPr/>
          </p:nvPicPr>
          <p:blipFill>
            <a:blip r:embed="rId3"/>
            <a:stretch>
              <a:fillRect/>
            </a:stretch>
          </p:blipFill>
          <p:spPr>
            <a:xfrm>
              <a:off x="486102" y="824961"/>
              <a:ext cx="186864" cy="156670"/>
            </a:xfrm>
            <a:prstGeom prst="rect">
              <a:avLst/>
            </a:prstGeom>
          </p:spPr>
        </p:pic>
        <p:sp>
          <p:nvSpPr>
            <p:cNvPr id="129" name="TextBox 128">
              <a:extLst>
                <a:ext uri="{FF2B5EF4-FFF2-40B4-BE49-F238E27FC236}">
                  <a16:creationId xmlns:a16="http://schemas.microsoft.com/office/drawing/2014/main" id="{746519ED-7788-DCE6-7EFD-B8CAD199D003}"/>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131" name="Group 130">
            <a:extLst>
              <a:ext uri="{FF2B5EF4-FFF2-40B4-BE49-F238E27FC236}">
                <a16:creationId xmlns:a16="http://schemas.microsoft.com/office/drawing/2014/main" id="{3B7E35BE-F56D-9A03-B935-0DEA225067BC}"/>
              </a:ext>
            </a:extLst>
          </p:cNvPr>
          <p:cNvGrpSpPr/>
          <p:nvPr/>
        </p:nvGrpSpPr>
        <p:grpSpPr>
          <a:xfrm>
            <a:off x="1327075" y="4916858"/>
            <a:ext cx="536005" cy="184961"/>
            <a:chOff x="286738" y="824961"/>
            <a:chExt cx="536005" cy="184961"/>
          </a:xfrm>
        </p:grpSpPr>
        <p:pic>
          <p:nvPicPr>
            <p:cNvPr id="132" name="Picture 131">
              <a:extLst>
                <a:ext uri="{FF2B5EF4-FFF2-40B4-BE49-F238E27FC236}">
                  <a16:creationId xmlns:a16="http://schemas.microsoft.com/office/drawing/2014/main" id="{5E895C3A-5DEB-5696-ECE8-FCED8DA789AA}"/>
                </a:ext>
              </a:extLst>
            </p:cNvPr>
            <p:cNvPicPr>
              <a:picLocks noChangeAspect="1"/>
            </p:cNvPicPr>
            <p:nvPr/>
          </p:nvPicPr>
          <p:blipFill>
            <a:blip r:embed="rId3"/>
            <a:stretch>
              <a:fillRect/>
            </a:stretch>
          </p:blipFill>
          <p:spPr>
            <a:xfrm>
              <a:off x="486102" y="824961"/>
              <a:ext cx="186864" cy="156670"/>
            </a:xfrm>
            <a:prstGeom prst="rect">
              <a:avLst/>
            </a:prstGeom>
          </p:spPr>
        </p:pic>
        <p:sp>
          <p:nvSpPr>
            <p:cNvPr id="133" name="TextBox 132">
              <a:extLst>
                <a:ext uri="{FF2B5EF4-FFF2-40B4-BE49-F238E27FC236}">
                  <a16:creationId xmlns:a16="http://schemas.microsoft.com/office/drawing/2014/main" id="{80558ECE-045A-AE4F-F4A3-E6A502E4EF96}"/>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34" name="TextBox 133">
            <a:extLst>
              <a:ext uri="{FF2B5EF4-FFF2-40B4-BE49-F238E27FC236}">
                <a16:creationId xmlns:a16="http://schemas.microsoft.com/office/drawing/2014/main" id="{2EE0F1C3-AA48-EB03-188B-1638C25A6731}"/>
              </a:ext>
            </a:extLst>
          </p:cNvPr>
          <p:cNvSpPr txBox="1"/>
          <p:nvPr/>
        </p:nvSpPr>
        <p:spPr>
          <a:xfrm>
            <a:off x="2088800" y="5146913"/>
            <a:ext cx="989874" cy="246221"/>
          </a:xfrm>
          <a:prstGeom prst="rect">
            <a:avLst/>
          </a:prstGeom>
          <a:noFill/>
        </p:spPr>
        <p:txBody>
          <a:bodyPr wrap="square" rtlCol="0">
            <a:spAutoFit/>
          </a:bodyPr>
          <a:lstStyle/>
          <a:p>
            <a:r>
              <a:rPr lang="en-US" sz="1000" dirty="0"/>
              <a:t>Versions</a:t>
            </a:r>
          </a:p>
        </p:txBody>
      </p:sp>
      <p:pic>
        <p:nvPicPr>
          <p:cNvPr id="135" name="Picture 134">
            <a:extLst>
              <a:ext uri="{FF2B5EF4-FFF2-40B4-BE49-F238E27FC236}">
                <a16:creationId xmlns:a16="http://schemas.microsoft.com/office/drawing/2014/main" id="{2B7B33E2-FBB1-3AFF-F875-02B9122F417D}"/>
              </a:ext>
            </a:extLst>
          </p:cNvPr>
          <p:cNvPicPr>
            <a:picLocks noChangeAspect="1"/>
          </p:cNvPicPr>
          <p:nvPr/>
        </p:nvPicPr>
        <p:blipFill>
          <a:blip r:embed="rId3"/>
          <a:stretch>
            <a:fillRect/>
          </a:stretch>
        </p:blipFill>
        <p:spPr>
          <a:xfrm>
            <a:off x="1915186" y="5181358"/>
            <a:ext cx="186864" cy="156670"/>
          </a:xfrm>
          <a:prstGeom prst="rect">
            <a:avLst/>
          </a:prstGeom>
        </p:spPr>
      </p:pic>
      <p:sp>
        <p:nvSpPr>
          <p:cNvPr id="136" name="TextBox 135">
            <a:extLst>
              <a:ext uri="{FF2B5EF4-FFF2-40B4-BE49-F238E27FC236}">
                <a16:creationId xmlns:a16="http://schemas.microsoft.com/office/drawing/2014/main" id="{E70E4265-00F5-B8E5-4A2F-B774CB9FE41C}"/>
              </a:ext>
            </a:extLst>
          </p:cNvPr>
          <p:cNvSpPr txBox="1"/>
          <p:nvPr/>
        </p:nvSpPr>
        <p:spPr>
          <a:xfrm>
            <a:off x="2088800" y="5400107"/>
            <a:ext cx="989874" cy="246221"/>
          </a:xfrm>
          <a:prstGeom prst="rect">
            <a:avLst/>
          </a:prstGeom>
          <a:noFill/>
        </p:spPr>
        <p:txBody>
          <a:bodyPr wrap="square" rtlCol="0">
            <a:spAutoFit/>
          </a:bodyPr>
          <a:lstStyle/>
          <a:p>
            <a:r>
              <a:rPr lang="en-US" sz="1000" dirty="0" err="1"/>
              <a:t>SubstrateHolds</a:t>
            </a:r>
            <a:endParaRPr lang="en-US" sz="1000" dirty="0"/>
          </a:p>
        </p:txBody>
      </p:sp>
      <p:pic>
        <p:nvPicPr>
          <p:cNvPr id="137" name="Picture 136">
            <a:extLst>
              <a:ext uri="{FF2B5EF4-FFF2-40B4-BE49-F238E27FC236}">
                <a16:creationId xmlns:a16="http://schemas.microsoft.com/office/drawing/2014/main" id="{5C0622D4-02AC-7ACC-D8B3-6AC29C7C28C0}"/>
              </a:ext>
            </a:extLst>
          </p:cNvPr>
          <p:cNvPicPr>
            <a:picLocks noChangeAspect="1"/>
          </p:cNvPicPr>
          <p:nvPr/>
        </p:nvPicPr>
        <p:blipFill>
          <a:blip r:embed="rId3"/>
          <a:stretch>
            <a:fillRect/>
          </a:stretch>
        </p:blipFill>
        <p:spPr>
          <a:xfrm>
            <a:off x="1915186" y="5428915"/>
            <a:ext cx="186864" cy="156670"/>
          </a:xfrm>
          <a:prstGeom prst="rect">
            <a:avLst/>
          </a:prstGeom>
        </p:spPr>
      </p:pic>
      <p:sp>
        <p:nvSpPr>
          <p:cNvPr id="138" name="TextBox 137">
            <a:extLst>
              <a:ext uri="{FF2B5EF4-FFF2-40B4-BE49-F238E27FC236}">
                <a16:creationId xmlns:a16="http://schemas.microsoft.com/office/drawing/2014/main" id="{A3FA5A0F-ABB3-6142-0D65-8C9E2E3917F1}"/>
              </a:ext>
            </a:extLst>
          </p:cNvPr>
          <p:cNvSpPr txBox="1"/>
          <p:nvPr/>
        </p:nvSpPr>
        <p:spPr>
          <a:xfrm>
            <a:off x="2088800" y="5649381"/>
            <a:ext cx="989874" cy="246221"/>
          </a:xfrm>
          <a:prstGeom prst="rect">
            <a:avLst/>
          </a:prstGeom>
          <a:noFill/>
        </p:spPr>
        <p:txBody>
          <a:bodyPr wrap="square" rtlCol="0">
            <a:spAutoFit/>
          </a:bodyPr>
          <a:lstStyle/>
          <a:p>
            <a:r>
              <a:rPr lang="en-US" sz="1000" dirty="0"/>
              <a:t>Deletions</a:t>
            </a:r>
          </a:p>
        </p:txBody>
      </p:sp>
      <p:pic>
        <p:nvPicPr>
          <p:cNvPr id="139" name="Picture 138">
            <a:extLst>
              <a:ext uri="{FF2B5EF4-FFF2-40B4-BE49-F238E27FC236}">
                <a16:creationId xmlns:a16="http://schemas.microsoft.com/office/drawing/2014/main" id="{C11DE116-1CE9-0931-067E-E8B6EF431E24}"/>
              </a:ext>
            </a:extLst>
          </p:cNvPr>
          <p:cNvPicPr>
            <a:picLocks noChangeAspect="1"/>
          </p:cNvPicPr>
          <p:nvPr/>
        </p:nvPicPr>
        <p:blipFill>
          <a:blip r:embed="rId3"/>
          <a:stretch>
            <a:fillRect/>
          </a:stretch>
        </p:blipFill>
        <p:spPr>
          <a:xfrm>
            <a:off x="1915186" y="5676472"/>
            <a:ext cx="186864" cy="156670"/>
          </a:xfrm>
          <a:prstGeom prst="rect">
            <a:avLst/>
          </a:prstGeom>
        </p:spPr>
      </p:pic>
      <p:sp>
        <p:nvSpPr>
          <p:cNvPr id="140" name="TextBox 139">
            <a:extLst>
              <a:ext uri="{FF2B5EF4-FFF2-40B4-BE49-F238E27FC236}">
                <a16:creationId xmlns:a16="http://schemas.microsoft.com/office/drawing/2014/main" id="{FAAE2FED-9C72-407B-0D07-4C479E5280B2}"/>
              </a:ext>
            </a:extLst>
          </p:cNvPr>
          <p:cNvSpPr txBox="1"/>
          <p:nvPr/>
        </p:nvSpPr>
        <p:spPr>
          <a:xfrm>
            <a:off x="2089056" y="5891294"/>
            <a:ext cx="1102256" cy="246221"/>
          </a:xfrm>
          <a:prstGeom prst="rect">
            <a:avLst/>
          </a:prstGeom>
          <a:noFill/>
        </p:spPr>
        <p:txBody>
          <a:bodyPr wrap="square" rtlCol="0">
            <a:spAutoFit/>
          </a:bodyPr>
          <a:lstStyle/>
          <a:p>
            <a:r>
              <a:rPr lang="en-US" sz="1000" dirty="0"/>
              <a:t>Purges</a:t>
            </a:r>
          </a:p>
        </p:txBody>
      </p:sp>
      <p:pic>
        <p:nvPicPr>
          <p:cNvPr id="141" name="Picture 140">
            <a:extLst>
              <a:ext uri="{FF2B5EF4-FFF2-40B4-BE49-F238E27FC236}">
                <a16:creationId xmlns:a16="http://schemas.microsoft.com/office/drawing/2014/main" id="{BBE63F4C-ED61-9878-D77B-97906655BB64}"/>
              </a:ext>
            </a:extLst>
          </p:cNvPr>
          <p:cNvPicPr>
            <a:picLocks noChangeAspect="1"/>
          </p:cNvPicPr>
          <p:nvPr/>
        </p:nvPicPr>
        <p:blipFill>
          <a:blip r:embed="rId3"/>
          <a:stretch>
            <a:fillRect/>
          </a:stretch>
        </p:blipFill>
        <p:spPr>
          <a:xfrm>
            <a:off x="1915186" y="5924029"/>
            <a:ext cx="186864" cy="156670"/>
          </a:xfrm>
          <a:prstGeom prst="rect">
            <a:avLst/>
          </a:prstGeom>
        </p:spPr>
      </p:pic>
      <p:cxnSp>
        <p:nvCxnSpPr>
          <p:cNvPr id="142" name="Connector: Elbow 141">
            <a:extLst>
              <a:ext uri="{FF2B5EF4-FFF2-40B4-BE49-F238E27FC236}">
                <a16:creationId xmlns:a16="http://schemas.microsoft.com/office/drawing/2014/main" id="{364175E8-4EC8-18A2-D2ED-97B6FF890B99}"/>
              </a:ext>
            </a:extLst>
          </p:cNvPr>
          <p:cNvCxnSpPr>
            <a:cxnSpLocks/>
            <a:stCxn id="133" idx="2"/>
            <a:endCxn id="135" idx="1"/>
          </p:cNvCxnSpPr>
          <p:nvPr/>
        </p:nvCxnSpPr>
        <p:spPr>
          <a:xfrm rot="16200000" flipH="1">
            <a:off x="1676195" y="5020702"/>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0486D999-BCDE-5533-C514-800D39691186}"/>
              </a:ext>
            </a:extLst>
          </p:cNvPr>
          <p:cNvCxnSpPr>
            <a:cxnSpLocks/>
            <a:stCxn id="133" idx="2"/>
            <a:endCxn id="137" idx="1"/>
          </p:cNvCxnSpPr>
          <p:nvPr/>
        </p:nvCxnSpPr>
        <p:spPr>
          <a:xfrm rot="16200000" flipH="1">
            <a:off x="1552417" y="5144480"/>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E38CCE7D-BB7D-03B0-5B7A-C8BA077B4B15}"/>
              </a:ext>
            </a:extLst>
          </p:cNvPr>
          <p:cNvCxnSpPr>
            <a:cxnSpLocks/>
            <a:stCxn id="133" idx="2"/>
            <a:endCxn id="139" idx="1"/>
          </p:cNvCxnSpPr>
          <p:nvPr/>
        </p:nvCxnSpPr>
        <p:spPr>
          <a:xfrm rot="16200000" flipH="1">
            <a:off x="1428638" y="5268259"/>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13AAD6FA-8322-9D36-ACEA-2A6B4C0E4FC4}"/>
              </a:ext>
            </a:extLst>
          </p:cNvPr>
          <p:cNvCxnSpPr>
            <a:cxnSpLocks/>
            <a:stCxn id="133" idx="2"/>
            <a:endCxn id="141" idx="1"/>
          </p:cNvCxnSpPr>
          <p:nvPr/>
        </p:nvCxnSpPr>
        <p:spPr>
          <a:xfrm rot="16200000" flipH="1">
            <a:off x="1304860" y="5392037"/>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B9BC3649-1473-869A-62AB-EF365E6E6858}"/>
              </a:ext>
            </a:extLst>
          </p:cNvPr>
          <p:cNvCxnSpPr>
            <a:cxnSpLocks/>
            <a:stCxn id="133" idx="2"/>
            <a:endCxn id="154" idx="1"/>
          </p:cNvCxnSpPr>
          <p:nvPr/>
        </p:nvCxnSpPr>
        <p:spPr>
          <a:xfrm rot="16200000" flipH="1">
            <a:off x="1181081" y="5515816"/>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22EA3095-4A57-B8F2-8F13-2D6545089960}"/>
              </a:ext>
            </a:extLst>
          </p:cNvPr>
          <p:cNvSpPr txBox="1"/>
          <p:nvPr/>
        </p:nvSpPr>
        <p:spPr>
          <a:xfrm>
            <a:off x="2088800" y="6128461"/>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54" name="Picture 153">
            <a:extLst>
              <a:ext uri="{FF2B5EF4-FFF2-40B4-BE49-F238E27FC236}">
                <a16:creationId xmlns:a16="http://schemas.microsoft.com/office/drawing/2014/main" id="{9F6F57E3-2C01-9CCA-B130-23B7EDBA12D6}"/>
              </a:ext>
            </a:extLst>
          </p:cNvPr>
          <p:cNvPicPr>
            <a:picLocks noChangeAspect="1"/>
          </p:cNvPicPr>
          <p:nvPr/>
        </p:nvPicPr>
        <p:blipFill>
          <a:blip r:embed="rId3"/>
          <a:stretch>
            <a:fillRect/>
          </a:stretch>
        </p:blipFill>
        <p:spPr>
          <a:xfrm>
            <a:off x="1915186" y="6171586"/>
            <a:ext cx="186864" cy="156670"/>
          </a:xfrm>
          <a:prstGeom prst="rect">
            <a:avLst/>
          </a:prstGeom>
        </p:spPr>
      </p:pic>
      <p:sp>
        <p:nvSpPr>
          <p:cNvPr id="164" name="TextBox 163">
            <a:extLst>
              <a:ext uri="{FF2B5EF4-FFF2-40B4-BE49-F238E27FC236}">
                <a16:creationId xmlns:a16="http://schemas.microsoft.com/office/drawing/2014/main" id="{FFF0AF26-F9F8-BE45-9EF4-A2270F7D8989}"/>
              </a:ext>
            </a:extLst>
          </p:cNvPr>
          <p:cNvSpPr txBox="1"/>
          <p:nvPr/>
        </p:nvSpPr>
        <p:spPr>
          <a:xfrm>
            <a:off x="1728508" y="4875573"/>
            <a:ext cx="1624441" cy="246221"/>
          </a:xfrm>
          <a:prstGeom prst="rect">
            <a:avLst/>
          </a:prstGeom>
          <a:noFill/>
        </p:spPr>
        <p:txBody>
          <a:bodyPr wrap="square" rtlCol="0">
            <a:spAutoFit/>
          </a:bodyPr>
          <a:lstStyle/>
          <a:p>
            <a:r>
              <a:rPr lang="en-US" sz="1000" i="1" dirty="0"/>
              <a:t>Recoverable Items</a:t>
            </a:r>
          </a:p>
        </p:txBody>
      </p:sp>
      <p:pic>
        <p:nvPicPr>
          <p:cNvPr id="165" name="Picture 164">
            <a:extLst>
              <a:ext uri="{FF2B5EF4-FFF2-40B4-BE49-F238E27FC236}">
                <a16:creationId xmlns:a16="http://schemas.microsoft.com/office/drawing/2014/main" id="{C33DA783-7049-46AB-0B5C-98A3AC86DC8C}"/>
              </a:ext>
            </a:extLst>
          </p:cNvPr>
          <p:cNvPicPr>
            <a:picLocks noChangeAspect="1"/>
          </p:cNvPicPr>
          <p:nvPr/>
        </p:nvPicPr>
        <p:blipFill>
          <a:blip r:embed="rId6"/>
          <a:stretch>
            <a:fillRect/>
          </a:stretch>
        </p:blipFill>
        <p:spPr>
          <a:xfrm>
            <a:off x="-26011" y="8947"/>
            <a:ext cx="740114" cy="699010"/>
          </a:xfrm>
          <a:prstGeom prst="rect">
            <a:avLst/>
          </a:prstGeom>
        </p:spPr>
      </p:pic>
      <p:sp>
        <p:nvSpPr>
          <p:cNvPr id="166" name="TextBox 165">
            <a:extLst>
              <a:ext uri="{FF2B5EF4-FFF2-40B4-BE49-F238E27FC236}">
                <a16:creationId xmlns:a16="http://schemas.microsoft.com/office/drawing/2014/main" id="{71E353F6-D60E-336A-3C19-A10CE7C263FE}"/>
              </a:ext>
            </a:extLst>
          </p:cNvPr>
          <p:cNvSpPr txBox="1"/>
          <p:nvPr/>
        </p:nvSpPr>
        <p:spPr>
          <a:xfrm>
            <a:off x="7881774" y="1721961"/>
            <a:ext cx="3786563" cy="400110"/>
          </a:xfrm>
          <a:prstGeom prst="rect">
            <a:avLst/>
          </a:prstGeom>
          <a:noFill/>
        </p:spPr>
        <p:txBody>
          <a:bodyPr wrap="square" rtlCol="0">
            <a:spAutoFit/>
          </a:bodyPr>
          <a:lstStyle/>
          <a:p>
            <a:r>
              <a:rPr lang="en-US" sz="1000" dirty="0"/>
              <a:t>Versions contains all the versions of emails</a:t>
            </a:r>
          </a:p>
          <a:p>
            <a:r>
              <a:rPr lang="en-US" sz="1000" dirty="0"/>
              <a:t>(if Litigation Hold or a Purview EXO Retention Policy is enabled) </a:t>
            </a:r>
          </a:p>
        </p:txBody>
      </p:sp>
      <p:sp>
        <p:nvSpPr>
          <p:cNvPr id="168" name="TextBox 167">
            <a:extLst>
              <a:ext uri="{FF2B5EF4-FFF2-40B4-BE49-F238E27FC236}">
                <a16:creationId xmlns:a16="http://schemas.microsoft.com/office/drawing/2014/main" id="{1615774D-05D3-58BB-67F9-4910193557C4}"/>
              </a:ext>
            </a:extLst>
          </p:cNvPr>
          <p:cNvSpPr txBox="1"/>
          <p:nvPr/>
        </p:nvSpPr>
        <p:spPr>
          <a:xfrm>
            <a:off x="7881774" y="2633966"/>
            <a:ext cx="3147514" cy="246221"/>
          </a:xfrm>
          <a:prstGeom prst="rect">
            <a:avLst/>
          </a:prstGeom>
          <a:noFill/>
        </p:spPr>
        <p:txBody>
          <a:bodyPr wrap="square" rtlCol="0">
            <a:spAutoFit/>
          </a:bodyPr>
          <a:lstStyle/>
          <a:p>
            <a:r>
              <a:rPr lang="en-US" sz="1000" dirty="0"/>
              <a:t>Purges : keeps deleted data for Litigation Hold</a:t>
            </a:r>
          </a:p>
        </p:txBody>
      </p:sp>
      <p:sp>
        <p:nvSpPr>
          <p:cNvPr id="169" name="TextBox 168">
            <a:extLst>
              <a:ext uri="{FF2B5EF4-FFF2-40B4-BE49-F238E27FC236}">
                <a16:creationId xmlns:a16="http://schemas.microsoft.com/office/drawing/2014/main" id="{57043B42-F779-27A9-2C12-D7697D5E6784}"/>
              </a:ext>
            </a:extLst>
          </p:cNvPr>
          <p:cNvSpPr txBox="1"/>
          <p:nvPr/>
        </p:nvSpPr>
        <p:spPr>
          <a:xfrm>
            <a:off x="7881774" y="2061780"/>
            <a:ext cx="4066383" cy="400110"/>
          </a:xfrm>
          <a:prstGeom prst="rect">
            <a:avLst/>
          </a:prstGeom>
          <a:noFill/>
        </p:spPr>
        <p:txBody>
          <a:bodyPr wrap="square" rtlCol="0">
            <a:spAutoFit/>
          </a:bodyPr>
          <a:lstStyle/>
          <a:p>
            <a:r>
              <a:rPr lang="en-US" sz="1000" dirty="0" err="1"/>
              <a:t>SubstrateHolds</a:t>
            </a:r>
            <a:r>
              <a:rPr lang="en-US" sz="1000" dirty="0"/>
              <a:t> contains all the versions of Teams Chat Messages</a:t>
            </a:r>
          </a:p>
          <a:p>
            <a:r>
              <a:rPr lang="en-US" sz="1000" dirty="0"/>
              <a:t>(if Litigation Hold or a Purview Teams Chat Messages Retention is enabled)</a:t>
            </a:r>
          </a:p>
        </p:txBody>
      </p:sp>
      <p:sp>
        <p:nvSpPr>
          <p:cNvPr id="173" name="TextBox 172">
            <a:extLst>
              <a:ext uri="{FF2B5EF4-FFF2-40B4-BE49-F238E27FC236}">
                <a16:creationId xmlns:a16="http://schemas.microsoft.com/office/drawing/2014/main" id="{7A0F0E44-0A16-3A80-35BE-0498078E7D75}"/>
              </a:ext>
            </a:extLst>
          </p:cNvPr>
          <p:cNvSpPr txBox="1"/>
          <p:nvPr/>
        </p:nvSpPr>
        <p:spPr>
          <a:xfrm>
            <a:off x="6196261" y="877037"/>
            <a:ext cx="1478937" cy="246221"/>
          </a:xfrm>
          <a:prstGeom prst="rect">
            <a:avLst/>
          </a:prstGeom>
          <a:noFill/>
        </p:spPr>
        <p:txBody>
          <a:bodyPr wrap="square" rtlCol="0">
            <a:spAutoFit/>
          </a:bodyPr>
          <a:lstStyle/>
          <a:p>
            <a:r>
              <a:rPr lang="en-US" sz="1000" i="1" dirty="0"/>
              <a:t>Conversation History</a:t>
            </a:r>
          </a:p>
        </p:txBody>
      </p:sp>
      <p:grpSp>
        <p:nvGrpSpPr>
          <p:cNvPr id="174" name="Group 173">
            <a:extLst>
              <a:ext uri="{FF2B5EF4-FFF2-40B4-BE49-F238E27FC236}">
                <a16:creationId xmlns:a16="http://schemas.microsoft.com/office/drawing/2014/main" id="{0BDD8821-E2D8-22B6-BB17-ADB3D5777C3B}"/>
              </a:ext>
            </a:extLst>
          </p:cNvPr>
          <p:cNvGrpSpPr/>
          <p:nvPr/>
        </p:nvGrpSpPr>
        <p:grpSpPr>
          <a:xfrm>
            <a:off x="5814618" y="916739"/>
            <a:ext cx="536005" cy="184961"/>
            <a:chOff x="286738" y="824961"/>
            <a:chExt cx="536005" cy="184961"/>
          </a:xfrm>
        </p:grpSpPr>
        <p:pic>
          <p:nvPicPr>
            <p:cNvPr id="175" name="Picture 174">
              <a:extLst>
                <a:ext uri="{FF2B5EF4-FFF2-40B4-BE49-F238E27FC236}">
                  <a16:creationId xmlns:a16="http://schemas.microsoft.com/office/drawing/2014/main" id="{9374E8BD-238B-82B1-874D-EE9875827148}"/>
                </a:ext>
              </a:extLst>
            </p:cNvPr>
            <p:cNvPicPr>
              <a:picLocks noChangeAspect="1"/>
            </p:cNvPicPr>
            <p:nvPr/>
          </p:nvPicPr>
          <p:blipFill>
            <a:blip r:embed="rId3"/>
            <a:stretch>
              <a:fillRect/>
            </a:stretch>
          </p:blipFill>
          <p:spPr>
            <a:xfrm>
              <a:off x="486102" y="824961"/>
              <a:ext cx="186864" cy="156670"/>
            </a:xfrm>
            <a:prstGeom prst="rect">
              <a:avLst/>
            </a:prstGeom>
          </p:spPr>
        </p:pic>
        <p:sp>
          <p:nvSpPr>
            <p:cNvPr id="176" name="TextBox 175">
              <a:extLst>
                <a:ext uri="{FF2B5EF4-FFF2-40B4-BE49-F238E27FC236}">
                  <a16:creationId xmlns:a16="http://schemas.microsoft.com/office/drawing/2014/main" id="{324ED329-4115-DADA-D072-A12A87001161}"/>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77" name="TextBox 176">
            <a:extLst>
              <a:ext uri="{FF2B5EF4-FFF2-40B4-BE49-F238E27FC236}">
                <a16:creationId xmlns:a16="http://schemas.microsoft.com/office/drawing/2014/main" id="{8BA7D4D5-8F6F-F83B-25C3-5439CCC143F1}"/>
              </a:ext>
            </a:extLst>
          </p:cNvPr>
          <p:cNvSpPr txBox="1"/>
          <p:nvPr/>
        </p:nvSpPr>
        <p:spPr>
          <a:xfrm>
            <a:off x="6245682" y="1523798"/>
            <a:ext cx="1624441" cy="246221"/>
          </a:xfrm>
          <a:prstGeom prst="rect">
            <a:avLst/>
          </a:prstGeom>
          <a:noFill/>
        </p:spPr>
        <p:txBody>
          <a:bodyPr wrap="square" rtlCol="0">
            <a:spAutoFit/>
          </a:bodyPr>
          <a:lstStyle/>
          <a:p>
            <a:r>
              <a:rPr lang="en-US" sz="1000" i="1" dirty="0"/>
              <a:t>Recoverable Items</a:t>
            </a:r>
          </a:p>
        </p:txBody>
      </p:sp>
      <p:grpSp>
        <p:nvGrpSpPr>
          <p:cNvPr id="178" name="Group 177">
            <a:extLst>
              <a:ext uri="{FF2B5EF4-FFF2-40B4-BE49-F238E27FC236}">
                <a16:creationId xmlns:a16="http://schemas.microsoft.com/office/drawing/2014/main" id="{10936759-C93F-5122-CFB3-52E63E8DE179}"/>
              </a:ext>
            </a:extLst>
          </p:cNvPr>
          <p:cNvGrpSpPr/>
          <p:nvPr/>
        </p:nvGrpSpPr>
        <p:grpSpPr>
          <a:xfrm>
            <a:off x="5844249" y="1565083"/>
            <a:ext cx="536005" cy="184961"/>
            <a:chOff x="286738" y="824961"/>
            <a:chExt cx="536005" cy="184961"/>
          </a:xfrm>
        </p:grpSpPr>
        <p:pic>
          <p:nvPicPr>
            <p:cNvPr id="179" name="Picture 178">
              <a:extLst>
                <a:ext uri="{FF2B5EF4-FFF2-40B4-BE49-F238E27FC236}">
                  <a16:creationId xmlns:a16="http://schemas.microsoft.com/office/drawing/2014/main" id="{12D84BEE-7E3A-7939-0E5F-0EA33ED4FEFA}"/>
                </a:ext>
              </a:extLst>
            </p:cNvPr>
            <p:cNvPicPr>
              <a:picLocks noChangeAspect="1"/>
            </p:cNvPicPr>
            <p:nvPr/>
          </p:nvPicPr>
          <p:blipFill>
            <a:blip r:embed="rId3"/>
            <a:stretch>
              <a:fillRect/>
            </a:stretch>
          </p:blipFill>
          <p:spPr>
            <a:xfrm>
              <a:off x="486102" y="824961"/>
              <a:ext cx="186864" cy="156670"/>
            </a:xfrm>
            <a:prstGeom prst="rect">
              <a:avLst/>
            </a:prstGeom>
          </p:spPr>
        </p:pic>
        <p:sp>
          <p:nvSpPr>
            <p:cNvPr id="180" name="TextBox 179">
              <a:extLst>
                <a:ext uri="{FF2B5EF4-FFF2-40B4-BE49-F238E27FC236}">
                  <a16:creationId xmlns:a16="http://schemas.microsoft.com/office/drawing/2014/main" id="{5F3A1D08-079D-94DB-1E13-5C931572FFD8}"/>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81" name="TextBox 180">
            <a:extLst>
              <a:ext uri="{FF2B5EF4-FFF2-40B4-BE49-F238E27FC236}">
                <a16:creationId xmlns:a16="http://schemas.microsoft.com/office/drawing/2014/main" id="{C074D20B-1E04-DDE5-68DD-99DDDE16E339}"/>
              </a:ext>
            </a:extLst>
          </p:cNvPr>
          <p:cNvSpPr txBox="1"/>
          <p:nvPr/>
        </p:nvSpPr>
        <p:spPr>
          <a:xfrm>
            <a:off x="6605974" y="1795138"/>
            <a:ext cx="989874" cy="246221"/>
          </a:xfrm>
          <a:prstGeom prst="rect">
            <a:avLst/>
          </a:prstGeom>
          <a:noFill/>
        </p:spPr>
        <p:txBody>
          <a:bodyPr wrap="square" rtlCol="0">
            <a:spAutoFit/>
          </a:bodyPr>
          <a:lstStyle/>
          <a:p>
            <a:r>
              <a:rPr lang="en-US" sz="1000" dirty="0"/>
              <a:t>Versions</a:t>
            </a:r>
          </a:p>
        </p:txBody>
      </p:sp>
      <p:pic>
        <p:nvPicPr>
          <p:cNvPr id="182" name="Picture 181">
            <a:extLst>
              <a:ext uri="{FF2B5EF4-FFF2-40B4-BE49-F238E27FC236}">
                <a16:creationId xmlns:a16="http://schemas.microsoft.com/office/drawing/2014/main" id="{8D534E7A-6F09-A871-7FC2-579DF44D9238}"/>
              </a:ext>
            </a:extLst>
          </p:cNvPr>
          <p:cNvPicPr>
            <a:picLocks noChangeAspect="1"/>
          </p:cNvPicPr>
          <p:nvPr/>
        </p:nvPicPr>
        <p:blipFill>
          <a:blip r:embed="rId3"/>
          <a:stretch>
            <a:fillRect/>
          </a:stretch>
        </p:blipFill>
        <p:spPr>
          <a:xfrm>
            <a:off x="6432360" y="1829583"/>
            <a:ext cx="186864" cy="156670"/>
          </a:xfrm>
          <a:prstGeom prst="rect">
            <a:avLst/>
          </a:prstGeom>
        </p:spPr>
      </p:pic>
      <p:sp>
        <p:nvSpPr>
          <p:cNvPr id="183" name="TextBox 182">
            <a:extLst>
              <a:ext uri="{FF2B5EF4-FFF2-40B4-BE49-F238E27FC236}">
                <a16:creationId xmlns:a16="http://schemas.microsoft.com/office/drawing/2014/main" id="{C2D26120-4AF6-037E-C2F1-9E1DE4A5BBD0}"/>
              </a:ext>
            </a:extLst>
          </p:cNvPr>
          <p:cNvSpPr txBox="1"/>
          <p:nvPr/>
        </p:nvSpPr>
        <p:spPr>
          <a:xfrm>
            <a:off x="6605974" y="2048332"/>
            <a:ext cx="989874" cy="246221"/>
          </a:xfrm>
          <a:prstGeom prst="rect">
            <a:avLst/>
          </a:prstGeom>
          <a:noFill/>
        </p:spPr>
        <p:txBody>
          <a:bodyPr wrap="square" rtlCol="0">
            <a:spAutoFit/>
          </a:bodyPr>
          <a:lstStyle/>
          <a:p>
            <a:r>
              <a:rPr lang="en-US" sz="1000" dirty="0" err="1"/>
              <a:t>SubstrateHolds</a:t>
            </a:r>
            <a:endParaRPr lang="en-US" sz="1000" dirty="0"/>
          </a:p>
        </p:txBody>
      </p:sp>
      <p:pic>
        <p:nvPicPr>
          <p:cNvPr id="184" name="Picture 183">
            <a:extLst>
              <a:ext uri="{FF2B5EF4-FFF2-40B4-BE49-F238E27FC236}">
                <a16:creationId xmlns:a16="http://schemas.microsoft.com/office/drawing/2014/main" id="{8B7310A3-16CB-118F-43AA-DE3F6EB2A114}"/>
              </a:ext>
            </a:extLst>
          </p:cNvPr>
          <p:cNvPicPr>
            <a:picLocks noChangeAspect="1"/>
          </p:cNvPicPr>
          <p:nvPr/>
        </p:nvPicPr>
        <p:blipFill>
          <a:blip r:embed="rId3"/>
          <a:stretch>
            <a:fillRect/>
          </a:stretch>
        </p:blipFill>
        <p:spPr>
          <a:xfrm>
            <a:off x="6432360" y="2077140"/>
            <a:ext cx="186864" cy="156670"/>
          </a:xfrm>
          <a:prstGeom prst="rect">
            <a:avLst/>
          </a:prstGeom>
        </p:spPr>
      </p:pic>
      <p:sp>
        <p:nvSpPr>
          <p:cNvPr id="185" name="TextBox 184">
            <a:extLst>
              <a:ext uri="{FF2B5EF4-FFF2-40B4-BE49-F238E27FC236}">
                <a16:creationId xmlns:a16="http://schemas.microsoft.com/office/drawing/2014/main" id="{188FB3A5-8A75-7BCE-3FE1-06208467F26E}"/>
              </a:ext>
            </a:extLst>
          </p:cNvPr>
          <p:cNvSpPr txBox="1"/>
          <p:nvPr/>
        </p:nvSpPr>
        <p:spPr>
          <a:xfrm>
            <a:off x="6605974" y="2297606"/>
            <a:ext cx="989874" cy="246221"/>
          </a:xfrm>
          <a:prstGeom prst="rect">
            <a:avLst/>
          </a:prstGeom>
          <a:noFill/>
        </p:spPr>
        <p:txBody>
          <a:bodyPr wrap="square" rtlCol="0">
            <a:spAutoFit/>
          </a:bodyPr>
          <a:lstStyle/>
          <a:p>
            <a:r>
              <a:rPr lang="en-US" sz="1000" dirty="0"/>
              <a:t>Deletions</a:t>
            </a:r>
          </a:p>
        </p:txBody>
      </p:sp>
      <p:pic>
        <p:nvPicPr>
          <p:cNvPr id="186" name="Picture 185">
            <a:extLst>
              <a:ext uri="{FF2B5EF4-FFF2-40B4-BE49-F238E27FC236}">
                <a16:creationId xmlns:a16="http://schemas.microsoft.com/office/drawing/2014/main" id="{10A17A40-CC4E-130A-DE87-4FBD248DFB95}"/>
              </a:ext>
            </a:extLst>
          </p:cNvPr>
          <p:cNvPicPr>
            <a:picLocks noChangeAspect="1"/>
          </p:cNvPicPr>
          <p:nvPr/>
        </p:nvPicPr>
        <p:blipFill>
          <a:blip r:embed="rId3"/>
          <a:stretch>
            <a:fillRect/>
          </a:stretch>
        </p:blipFill>
        <p:spPr>
          <a:xfrm>
            <a:off x="6432360" y="2324697"/>
            <a:ext cx="186864" cy="156670"/>
          </a:xfrm>
          <a:prstGeom prst="rect">
            <a:avLst/>
          </a:prstGeom>
        </p:spPr>
      </p:pic>
      <p:sp>
        <p:nvSpPr>
          <p:cNvPr id="187" name="TextBox 186">
            <a:extLst>
              <a:ext uri="{FF2B5EF4-FFF2-40B4-BE49-F238E27FC236}">
                <a16:creationId xmlns:a16="http://schemas.microsoft.com/office/drawing/2014/main" id="{37880053-A83B-3804-AF6C-6174B70CC9B4}"/>
              </a:ext>
            </a:extLst>
          </p:cNvPr>
          <p:cNvSpPr txBox="1"/>
          <p:nvPr/>
        </p:nvSpPr>
        <p:spPr>
          <a:xfrm>
            <a:off x="6605974" y="2530679"/>
            <a:ext cx="1102256" cy="246221"/>
          </a:xfrm>
          <a:prstGeom prst="rect">
            <a:avLst/>
          </a:prstGeom>
          <a:noFill/>
        </p:spPr>
        <p:txBody>
          <a:bodyPr wrap="square" rtlCol="0">
            <a:spAutoFit/>
          </a:bodyPr>
          <a:lstStyle/>
          <a:p>
            <a:r>
              <a:rPr lang="en-US" sz="1000" dirty="0"/>
              <a:t>Purges</a:t>
            </a:r>
          </a:p>
        </p:txBody>
      </p:sp>
      <p:pic>
        <p:nvPicPr>
          <p:cNvPr id="188" name="Picture 187">
            <a:extLst>
              <a:ext uri="{FF2B5EF4-FFF2-40B4-BE49-F238E27FC236}">
                <a16:creationId xmlns:a16="http://schemas.microsoft.com/office/drawing/2014/main" id="{BA3A7E31-6AF8-9218-7307-01A9C3D60699}"/>
              </a:ext>
            </a:extLst>
          </p:cNvPr>
          <p:cNvPicPr>
            <a:picLocks noChangeAspect="1"/>
          </p:cNvPicPr>
          <p:nvPr/>
        </p:nvPicPr>
        <p:blipFill>
          <a:blip r:embed="rId3"/>
          <a:stretch>
            <a:fillRect/>
          </a:stretch>
        </p:blipFill>
        <p:spPr>
          <a:xfrm>
            <a:off x="6432360" y="2563788"/>
            <a:ext cx="186864" cy="156670"/>
          </a:xfrm>
          <a:prstGeom prst="rect">
            <a:avLst/>
          </a:prstGeom>
        </p:spPr>
      </p:pic>
      <p:cxnSp>
        <p:nvCxnSpPr>
          <p:cNvPr id="189" name="Connector: Elbow 188">
            <a:extLst>
              <a:ext uri="{FF2B5EF4-FFF2-40B4-BE49-F238E27FC236}">
                <a16:creationId xmlns:a16="http://schemas.microsoft.com/office/drawing/2014/main" id="{BEE264C8-9035-6116-AE50-D44DCD70DDE1}"/>
              </a:ext>
            </a:extLst>
          </p:cNvPr>
          <p:cNvCxnSpPr>
            <a:cxnSpLocks/>
            <a:stCxn id="180" idx="2"/>
            <a:endCxn id="182" idx="1"/>
          </p:cNvCxnSpPr>
          <p:nvPr/>
        </p:nvCxnSpPr>
        <p:spPr>
          <a:xfrm rot="16200000" flipH="1">
            <a:off x="6193369" y="1668927"/>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A22E25DF-C785-2577-8838-D5DA024116D5}"/>
              </a:ext>
            </a:extLst>
          </p:cNvPr>
          <p:cNvCxnSpPr>
            <a:cxnSpLocks/>
            <a:stCxn id="180" idx="2"/>
            <a:endCxn id="184" idx="1"/>
          </p:cNvCxnSpPr>
          <p:nvPr/>
        </p:nvCxnSpPr>
        <p:spPr>
          <a:xfrm rot="16200000" flipH="1">
            <a:off x="6069591" y="1792705"/>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5D105336-5975-0C95-B8C0-79B83EE17B73}"/>
              </a:ext>
            </a:extLst>
          </p:cNvPr>
          <p:cNvCxnSpPr>
            <a:cxnSpLocks/>
            <a:stCxn id="180" idx="2"/>
            <a:endCxn id="186" idx="1"/>
          </p:cNvCxnSpPr>
          <p:nvPr/>
        </p:nvCxnSpPr>
        <p:spPr>
          <a:xfrm rot="16200000" flipH="1">
            <a:off x="5945812" y="1916484"/>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4" name="Connector: Elbow 1023">
            <a:extLst>
              <a:ext uri="{FF2B5EF4-FFF2-40B4-BE49-F238E27FC236}">
                <a16:creationId xmlns:a16="http://schemas.microsoft.com/office/drawing/2014/main" id="{2B4B929E-AC48-EFD0-22B8-031558D8C2E6}"/>
              </a:ext>
            </a:extLst>
          </p:cNvPr>
          <p:cNvCxnSpPr>
            <a:cxnSpLocks/>
            <a:stCxn id="180" idx="2"/>
            <a:endCxn id="188" idx="1"/>
          </p:cNvCxnSpPr>
          <p:nvPr/>
        </p:nvCxnSpPr>
        <p:spPr>
          <a:xfrm rot="16200000" flipH="1">
            <a:off x="5826267" y="2036029"/>
            <a:ext cx="892079"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7002323D-8D99-914E-8677-B870F5094AC0}"/>
              </a:ext>
            </a:extLst>
          </p:cNvPr>
          <p:cNvSpPr txBox="1"/>
          <p:nvPr/>
        </p:nvSpPr>
        <p:spPr>
          <a:xfrm>
            <a:off x="7881774" y="2833257"/>
            <a:ext cx="3147514" cy="246221"/>
          </a:xfrm>
          <a:prstGeom prst="rect">
            <a:avLst/>
          </a:prstGeom>
          <a:noFill/>
        </p:spPr>
        <p:txBody>
          <a:bodyPr wrap="square" rtlCol="0">
            <a:spAutoFit/>
          </a:bodyPr>
          <a:lstStyle/>
          <a:p>
            <a:r>
              <a:rPr lang="en-US" sz="1000" dirty="0" err="1"/>
              <a:t>DiscoveryHolds</a:t>
            </a:r>
            <a:r>
              <a:rPr lang="en-US" sz="1000" dirty="0"/>
              <a:t> : keeps deleted data for Purview Policies</a:t>
            </a:r>
          </a:p>
        </p:txBody>
      </p:sp>
      <p:cxnSp>
        <p:nvCxnSpPr>
          <p:cNvPr id="1026" name="Connector: Elbow 1025">
            <a:extLst>
              <a:ext uri="{FF2B5EF4-FFF2-40B4-BE49-F238E27FC236}">
                <a16:creationId xmlns:a16="http://schemas.microsoft.com/office/drawing/2014/main" id="{C9318DF0-0EF1-1805-F820-38002B2257DA}"/>
              </a:ext>
            </a:extLst>
          </p:cNvPr>
          <p:cNvCxnSpPr>
            <a:cxnSpLocks/>
            <a:stCxn id="180" idx="2"/>
            <a:endCxn id="1029" idx="1"/>
          </p:cNvCxnSpPr>
          <p:nvPr/>
        </p:nvCxnSpPr>
        <p:spPr>
          <a:xfrm rot="16200000" flipH="1">
            <a:off x="5698255" y="2164041"/>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8" name="TextBox 1027">
            <a:extLst>
              <a:ext uri="{FF2B5EF4-FFF2-40B4-BE49-F238E27FC236}">
                <a16:creationId xmlns:a16="http://schemas.microsoft.com/office/drawing/2014/main" id="{9027D742-3146-8097-F6CF-53C6D464940B}"/>
              </a:ext>
            </a:extLst>
          </p:cNvPr>
          <p:cNvSpPr txBox="1"/>
          <p:nvPr/>
        </p:nvSpPr>
        <p:spPr>
          <a:xfrm>
            <a:off x="6605974" y="2776686"/>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029" name="Picture 1028">
            <a:extLst>
              <a:ext uri="{FF2B5EF4-FFF2-40B4-BE49-F238E27FC236}">
                <a16:creationId xmlns:a16="http://schemas.microsoft.com/office/drawing/2014/main" id="{69F812BF-D816-0B62-E66A-D2F4B0960016}"/>
              </a:ext>
            </a:extLst>
          </p:cNvPr>
          <p:cNvPicPr>
            <a:picLocks noChangeAspect="1"/>
          </p:cNvPicPr>
          <p:nvPr/>
        </p:nvPicPr>
        <p:blipFill>
          <a:blip r:embed="rId3"/>
          <a:stretch>
            <a:fillRect/>
          </a:stretch>
        </p:blipFill>
        <p:spPr>
          <a:xfrm>
            <a:off x="6432360" y="2819811"/>
            <a:ext cx="186864" cy="156670"/>
          </a:xfrm>
          <a:prstGeom prst="rect">
            <a:avLst/>
          </a:prstGeom>
        </p:spPr>
      </p:pic>
      <p:sp>
        <p:nvSpPr>
          <p:cNvPr id="1030" name="TextBox 1029">
            <a:extLst>
              <a:ext uri="{FF2B5EF4-FFF2-40B4-BE49-F238E27FC236}">
                <a16:creationId xmlns:a16="http://schemas.microsoft.com/office/drawing/2014/main" id="{79036795-EAEE-195E-9783-132896D266E5}"/>
              </a:ext>
            </a:extLst>
          </p:cNvPr>
          <p:cNvSpPr txBox="1"/>
          <p:nvPr/>
        </p:nvSpPr>
        <p:spPr>
          <a:xfrm>
            <a:off x="7675198" y="874084"/>
            <a:ext cx="2921836" cy="246221"/>
          </a:xfrm>
          <a:prstGeom prst="rect">
            <a:avLst/>
          </a:prstGeom>
          <a:noFill/>
        </p:spPr>
        <p:txBody>
          <a:bodyPr wrap="square" rtlCol="0">
            <a:spAutoFit/>
          </a:bodyPr>
          <a:lstStyle/>
          <a:p>
            <a:r>
              <a:rPr lang="en-US" sz="1000" dirty="0"/>
              <a:t>Stores Teams Chats</a:t>
            </a:r>
          </a:p>
        </p:txBody>
      </p:sp>
      <p:sp>
        <p:nvSpPr>
          <p:cNvPr id="1031" name="TextBox 1030">
            <a:extLst>
              <a:ext uri="{FF2B5EF4-FFF2-40B4-BE49-F238E27FC236}">
                <a16:creationId xmlns:a16="http://schemas.microsoft.com/office/drawing/2014/main" id="{7E79DE9A-24A9-195E-3B73-A9E77E6B1D92}"/>
              </a:ext>
            </a:extLst>
          </p:cNvPr>
          <p:cNvSpPr txBox="1"/>
          <p:nvPr/>
        </p:nvSpPr>
        <p:spPr>
          <a:xfrm>
            <a:off x="7881774" y="2424729"/>
            <a:ext cx="2751276" cy="246221"/>
          </a:xfrm>
          <a:prstGeom prst="rect">
            <a:avLst/>
          </a:prstGeom>
          <a:noFill/>
        </p:spPr>
        <p:txBody>
          <a:bodyPr wrap="square" rtlCol="0">
            <a:spAutoFit/>
          </a:bodyPr>
          <a:lstStyle/>
          <a:p>
            <a:r>
              <a:rPr lang="en-US" sz="1000" dirty="0"/>
              <a:t>Deletions : stores soft-deleted messages</a:t>
            </a:r>
          </a:p>
        </p:txBody>
      </p:sp>
      <p:pic>
        <p:nvPicPr>
          <p:cNvPr id="18" name="Picture 17">
            <a:extLst>
              <a:ext uri="{FF2B5EF4-FFF2-40B4-BE49-F238E27FC236}">
                <a16:creationId xmlns:a16="http://schemas.microsoft.com/office/drawing/2014/main" id="{0F642F1E-876E-14FA-E45C-F7C98FE7CD1E}"/>
              </a:ext>
            </a:extLst>
          </p:cNvPr>
          <p:cNvPicPr>
            <a:picLocks noChangeAspect="1"/>
          </p:cNvPicPr>
          <p:nvPr/>
        </p:nvPicPr>
        <p:blipFill>
          <a:blip r:embed="rId6"/>
          <a:stretch>
            <a:fillRect/>
          </a:stretch>
        </p:blipFill>
        <p:spPr>
          <a:xfrm>
            <a:off x="1373256" y="6457044"/>
            <a:ext cx="186864" cy="176486"/>
          </a:xfrm>
          <a:prstGeom prst="rect">
            <a:avLst/>
          </a:prstGeom>
        </p:spPr>
      </p:pic>
      <p:sp>
        <p:nvSpPr>
          <p:cNvPr id="20" name="TextBox 19">
            <a:extLst>
              <a:ext uri="{FF2B5EF4-FFF2-40B4-BE49-F238E27FC236}">
                <a16:creationId xmlns:a16="http://schemas.microsoft.com/office/drawing/2014/main" id="{4A28AB2D-DCBD-94E3-CA02-F3CEBA5B5C7F}"/>
              </a:ext>
            </a:extLst>
          </p:cNvPr>
          <p:cNvSpPr txBox="1"/>
          <p:nvPr/>
        </p:nvSpPr>
        <p:spPr>
          <a:xfrm>
            <a:off x="1561536" y="6421825"/>
            <a:ext cx="997919" cy="246221"/>
          </a:xfrm>
          <a:prstGeom prst="rect">
            <a:avLst/>
          </a:prstGeom>
          <a:noFill/>
        </p:spPr>
        <p:txBody>
          <a:bodyPr wrap="square" rtlCol="0">
            <a:spAutoFit/>
          </a:bodyPr>
          <a:lstStyle/>
          <a:p>
            <a:r>
              <a:rPr lang="en-US" sz="1000" dirty="0"/>
              <a:t>Online Archive </a:t>
            </a:r>
          </a:p>
        </p:txBody>
      </p:sp>
    </p:spTree>
    <p:extLst>
      <p:ext uri="{BB962C8B-B14F-4D97-AF65-F5344CB8AC3E}">
        <p14:creationId xmlns:p14="http://schemas.microsoft.com/office/powerpoint/2010/main" val="4001710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 name="Group 274">
            <a:extLst>
              <a:ext uri="{FF2B5EF4-FFF2-40B4-BE49-F238E27FC236}">
                <a16:creationId xmlns:a16="http://schemas.microsoft.com/office/drawing/2014/main" id="{EBA3AA18-7EAB-E5D1-229A-B6520E9797A8}"/>
              </a:ext>
            </a:extLst>
          </p:cNvPr>
          <p:cNvGrpSpPr/>
          <p:nvPr/>
        </p:nvGrpSpPr>
        <p:grpSpPr>
          <a:xfrm>
            <a:off x="9316241" y="842705"/>
            <a:ext cx="536005" cy="184961"/>
            <a:chOff x="286738" y="824961"/>
            <a:chExt cx="536005" cy="184961"/>
          </a:xfrm>
        </p:grpSpPr>
        <p:pic>
          <p:nvPicPr>
            <p:cNvPr id="276" name="Picture 275">
              <a:extLst>
                <a:ext uri="{FF2B5EF4-FFF2-40B4-BE49-F238E27FC236}">
                  <a16:creationId xmlns:a16="http://schemas.microsoft.com/office/drawing/2014/main" id="{E455971E-7FFE-4C3F-3C3F-40FD550CE832}"/>
                </a:ext>
              </a:extLst>
            </p:cNvPr>
            <p:cNvPicPr>
              <a:picLocks noChangeAspect="1"/>
            </p:cNvPicPr>
            <p:nvPr/>
          </p:nvPicPr>
          <p:blipFill>
            <a:blip r:embed="rId2"/>
            <a:stretch>
              <a:fillRect/>
            </a:stretch>
          </p:blipFill>
          <p:spPr>
            <a:xfrm>
              <a:off x="486102" y="824961"/>
              <a:ext cx="186864" cy="156670"/>
            </a:xfrm>
            <a:prstGeom prst="rect">
              <a:avLst/>
            </a:prstGeom>
          </p:spPr>
        </p:pic>
        <p:sp>
          <p:nvSpPr>
            <p:cNvPr id="277" name="TextBox 276">
              <a:extLst>
                <a:ext uri="{FF2B5EF4-FFF2-40B4-BE49-F238E27FC236}">
                  <a16:creationId xmlns:a16="http://schemas.microsoft.com/office/drawing/2014/main" id="{252A9C83-E777-E620-6E50-B90A200FCFB8}"/>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278" name="TextBox 277">
            <a:extLst>
              <a:ext uri="{FF2B5EF4-FFF2-40B4-BE49-F238E27FC236}">
                <a16:creationId xmlns:a16="http://schemas.microsoft.com/office/drawing/2014/main" id="{8E5D29F8-76D8-87FA-0431-B6A7EDEA41CD}"/>
              </a:ext>
            </a:extLst>
          </p:cNvPr>
          <p:cNvSpPr txBox="1"/>
          <p:nvPr/>
        </p:nvSpPr>
        <p:spPr>
          <a:xfrm>
            <a:off x="9034278" y="104135"/>
            <a:ext cx="2883187" cy="307777"/>
          </a:xfrm>
          <a:prstGeom prst="rect">
            <a:avLst/>
          </a:prstGeom>
          <a:noFill/>
        </p:spPr>
        <p:txBody>
          <a:bodyPr wrap="square" rtlCol="0">
            <a:spAutoFit/>
          </a:bodyPr>
          <a:lstStyle/>
          <a:p>
            <a:r>
              <a:rPr lang="en-US" sz="1400" dirty="0"/>
              <a:t>Purview Retention : Policies &amp; Labels</a:t>
            </a:r>
          </a:p>
        </p:txBody>
      </p:sp>
      <p:sp>
        <p:nvSpPr>
          <p:cNvPr id="279" name="TextBox 278">
            <a:extLst>
              <a:ext uri="{FF2B5EF4-FFF2-40B4-BE49-F238E27FC236}">
                <a16:creationId xmlns:a16="http://schemas.microsoft.com/office/drawing/2014/main" id="{53399F8A-ED8C-049C-7E5E-68625F6875AD}"/>
              </a:ext>
            </a:extLst>
          </p:cNvPr>
          <p:cNvSpPr txBox="1"/>
          <p:nvPr/>
        </p:nvSpPr>
        <p:spPr>
          <a:xfrm>
            <a:off x="10288143" y="498194"/>
            <a:ext cx="1631479" cy="246221"/>
          </a:xfrm>
          <a:prstGeom prst="rect">
            <a:avLst/>
          </a:prstGeom>
          <a:noFill/>
        </p:spPr>
        <p:txBody>
          <a:bodyPr wrap="square" rtlCol="0">
            <a:spAutoFit/>
          </a:bodyPr>
          <a:lstStyle/>
          <a:p>
            <a:r>
              <a:rPr lang="en-US" sz="1000" dirty="0"/>
              <a:t>Retention Policy</a:t>
            </a:r>
          </a:p>
        </p:txBody>
      </p:sp>
      <p:sp>
        <p:nvSpPr>
          <p:cNvPr id="280" name="TextBox 279">
            <a:extLst>
              <a:ext uri="{FF2B5EF4-FFF2-40B4-BE49-F238E27FC236}">
                <a16:creationId xmlns:a16="http://schemas.microsoft.com/office/drawing/2014/main" id="{416CEC2F-ACD4-C348-5D36-9A9D70D109B9}"/>
              </a:ext>
            </a:extLst>
          </p:cNvPr>
          <p:cNvSpPr txBox="1"/>
          <p:nvPr/>
        </p:nvSpPr>
        <p:spPr>
          <a:xfrm>
            <a:off x="10292158" y="798894"/>
            <a:ext cx="1631479" cy="246221"/>
          </a:xfrm>
          <a:prstGeom prst="rect">
            <a:avLst/>
          </a:prstGeom>
          <a:noFill/>
        </p:spPr>
        <p:txBody>
          <a:bodyPr wrap="square" rtlCol="0">
            <a:spAutoFit/>
          </a:bodyPr>
          <a:lstStyle/>
          <a:p>
            <a:r>
              <a:rPr lang="en-US" sz="1000" dirty="0"/>
              <a:t>Not supported</a:t>
            </a:r>
          </a:p>
        </p:txBody>
      </p:sp>
      <p:sp>
        <p:nvSpPr>
          <p:cNvPr id="281" name="TextBox 280">
            <a:extLst>
              <a:ext uri="{FF2B5EF4-FFF2-40B4-BE49-F238E27FC236}">
                <a16:creationId xmlns:a16="http://schemas.microsoft.com/office/drawing/2014/main" id="{CB1099F9-CC6D-06A6-6BC5-CDBC2A302E93}"/>
              </a:ext>
            </a:extLst>
          </p:cNvPr>
          <p:cNvSpPr txBox="1"/>
          <p:nvPr/>
        </p:nvSpPr>
        <p:spPr>
          <a:xfrm>
            <a:off x="10294695" y="1097464"/>
            <a:ext cx="1631479" cy="246221"/>
          </a:xfrm>
          <a:prstGeom prst="rect">
            <a:avLst/>
          </a:prstGeom>
          <a:noFill/>
        </p:spPr>
        <p:txBody>
          <a:bodyPr wrap="square" rtlCol="0">
            <a:spAutoFit/>
          </a:bodyPr>
          <a:lstStyle/>
          <a:p>
            <a:r>
              <a:rPr lang="en-US" sz="1000" dirty="0"/>
              <a:t>Retention Label</a:t>
            </a:r>
          </a:p>
        </p:txBody>
      </p:sp>
      <p:pic>
        <p:nvPicPr>
          <p:cNvPr id="282" name="Picture 281">
            <a:extLst>
              <a:ext uri="{FF2B5EF4-FFF2-40B4-BE49-F238E27FC236}">
                <a16:creationId xmlns:a16="http://schemas.microsoft.com/office/drawing/2014/main" id="{2D0BFE4E-AEED-FB3E-2353-A3D71607EF79}"/>
              </a:ext>
            </a:extLst>
          </p:cNvPr>
          <p:cNvPicPr>
            <a:picLocks noChangeAspect="1"/>
          </p:cNvPicPr>
          <p:nvPr/>
        </p:nvPicPr>
        <p:blipFill>
          <a:blip r:embed="rId3"/>
          <a:stretch>
            <a:fillRect/>
          </a:stretch>
        </p:blipFill>
        <p:spPr>
          <a:xfrm>
            <a:off x="9507672" y="527139"/>
            <a:ext cx="186864" cy="176486"/>
          </a:xfrm>
          <a:prstGeom prst="rect">
            <a:avLst/>
          </a:prstGeom>
        </p:spPr>
      </p:pic>
      <p:pic>
        <p:nvPicPr>
          <p:cNvPr id="283" name="Picture 282">
            <a:extLst>
              <a:ext uri="{FF2B5EF4-FFF2-40B4-BE49-F238E27FC236}">
                <a16:creationId xmlns:a16="http://schemas.microsoft.com/office/drawing/2014/main" id="{BB25A280-0A2A-0536-D0A3-C1E8784B9862}"/>
              </a:ext>
            </a:extLst>
          </p:cNvPr>
          <p:cNvPicPr>
            <a:picLocks noChangeAspect="1"/>
          </p:cNvPicPr>
          <p:nvPr/>
        </p:nvPicPr>
        <p:blipFill>
          <a:blip r:embed="rId2"/>
          <a:stretch>
            <a:fillRect/>
          </a:stretch>
        </p:blipFill>
        <p:spPr>
          <a:xfrm>
            <a:off x="9525151" y="1139278"/>
            <a:ext cx="186864" cy="156670"/>
          </a:xfrm>
          <a:prstGeom prst="rect">
            <a:avLst/>
          </a:prstGeom>
        </p:spPr>
      </p:pic>
      <p:sp>
        <p:nvSpPr>
          <p:cNvPr id="286" name="Rectangle 285">
            <a:extLst>
              <a:ext uri="{FF2B5EF4-FFF2-40B4-BE49-F238E27FC236}">
                <a16:creationId xmlns:a16="http://schemas.microsoft.com/office/drawing/2014/main" id="{68CD88CD-A860-AF19-E0C8-32AA9C1D81DA}"/>
              </a:ext>
            </a:extLst>
          </p:cNvPr>
          <p:cNvSpPr/>
          <p:nvPr/>
        </p:nvSpPr>
        <p:spPr>
          <a:xfrm>
            <a:off x="9089690" y="145156"/>
            <a:ext cx="2977844" cy="132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7" name="Arrow: Pentagon 286">
            <a:extLst>
              <a:ext uri="{FF2B5EF4-FFF2-40B4-BE49-F238E27FC236}">
                <a16:creationId xmlns:a16="http://schemas.microsoft.com/office/drawing/2014/main" id="{F26847C3-1F0B-71A2-3280-D32215D51468}"/>
              </a:ext>
            </a:extLst>
          </p:cNvPr>
          <p:cNvSpPr/>
          <p:nvPr/>
        </p:nvSpPr>
        <p:spPr>
          <a:xfrm rot="18798876">
            <a:off x="10162720" y="569553"/>
            <a:ext cx="114583" cy="66052"/>
          </a:xfrm>
          <a:prstGeom prst="homePlate">
            <a:avLst/>
          </a:prstGeom>
          <a:solidFill>
            <a:schemeClr val="accent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8" name="Group 287">
            <a:extLst>
              <a:ext uri="{FF2B5EF4-FFF2-40B4-BE49-F238E27FC236}">
                <a16:creationId xmlns:a16="http://schemas.microsoft.com/office/drawing/2014/main" id="{E3EDF062-9741-5874-0BD5-C65843B2ADE6}"/>
              </a:ext>
            </a:extLst>
          </p:cNvPr>
          <p:cNvGrpSpPr/>
          <p:nvPr/>
        </p:nvGrpSpPr>
        <p:grpSpPr>
          <a:xfrm>
            <a:off x="9946122" y="1149907"/>
            <a:ext cx="177946" cy="272917"/>
            <a:chOff x="9874250" y="2716504"/>
            <a:chExt cx="177946" cy="272917"/>
          </a:xfrm>
        </p:grpSpPr>
        <p:sp>
          <p:nvSpPr>
            <p:cNvPr id="289" name="Arrow: Pentagon 288">
              <a:extLst>
                <a:ext uri="{FF2B5EF4-FFF2-40B4-BE49-F238E27FC236}">
                  <a16:creationId xmlns:a16="http://schemas.microsoft.com/office/drawing/2014/main" id="{920F9677-5ADE-8571-6A72-53BE44168FD5}"/>
                </a:ext>
              </a:extLst>
            </p:cNvPr>
            <p:cNvSpPr/>
            <p:nvPr/>
          </p:nvSpPr>
          <p:spPr>
            <a:xfrm rot="18798876">
              <a:off x="9866950" y="2740770"/>
              <a:ext cx="11458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0" name="TextBox 289">
              <a:extLst>
                <a:ext uri="{FF2B5EF4-FFF2-40B4-BE49-F238E27FC236}">
                  <a16:creationId xmlns:a16="http://schemas.microsoft.com/office/drawing/2014/main" id="{213AC8B5-7A19-D642-6D02-845AC879A980}"/>
                </a:ext>
              </a:extLst>
            </p:cNvPr>
            <p:cNvSpPr txBox="1"/>
            <p:nvPr/>
          </p:nvSpPr>
          <p:spPr>
            <a:xfrm>
              <a:off x="9874250" y="2743200"/>
              <a:ext cx="177946" cy="246221"/>
            </a:xfrm>
            <a:prstGeom prst="rect">
              <a:avLst/>
            </a:prstGeom>
            <a:noFill/>
            <a:ln>
              <a:noFill/>
            </a:ln>
          </p:spPr>
          <p:txBody>
            <a:bodyPr wrap="square" rtlCol="0">
              <a:spAutoFit/>
            </a:bodyPr>
            <a:lstStyle/>
            <a:p>
              <a:r>
                <a:rPr lang="en-US" sz="1000" b="1" dirty="0">
                  <a:solidFill>
                    <a:srgbClr val="00B050"/>
                  </a:solidFill>
                </a:rPr>
                <a:t>1</a:t>
              </a:r>
            </a:p>
          </p:txBody>
        </p:sp>
      </p:grpSp>
      <p:grpSp>
        <p:nvGrpSpPr>
          <p:cNvPr id="291" name="Group 290">
            <a:extLst>
              <a:ext uri="{FF2B5EF4-FFF2-40B4-BE49-F238E27FC236}">
                <a16:creationId xmlns:a16="http://schemas.microsoft.com/office/drawing/2014/main" id="{A959E12C-0757-679A-D7D9-DC253CF1D013}"/>
              </a:ext>
            </a:extLst>
          </p:cNvPr>
          <p:cNvGrpSpPr/>
          <p:nvPr/>
        </p:nvGrpSpPr>
        <p:grpSpPr>
          <a:xfrm>
            <a:off x="10174074" y="1148799"/>
            <a:ext cx="181177" cy="258469"/>
            <a:chOff x="10102202" y="2715396"/>
            <a:chExt cx="181177" cy="258469"/>
          </a:xfrm>
        </p:grpSpPr>
        <p:sp>
          <p:nvSpPr>
            <p:cNvPr id="292" name="Arrow: Pentagon 291">
              <a:extLst>
                <a:ext uri="{FF2B5EF4-FFF2-40B4-BE49-F238E27FC236}">
                  <a16:creationId xmlns:a16="http://schemas.microsoft.com/office/drawing/2014/main" id="{62A53623-A1D1-97B1-BB4F-047897658815}"/>
                </a:ext>
              </a:extLst>
            </p:cNvPr>
            <p:cNvSpPr/>
            <p:nvPr/>
          </p:nvSpPr>
          <p:spPr>
            <a:xfrm rot="18798876">
              <a:off x="10091213" y="2746582"/>
              <a:ext cx="12842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3" name="TextBox 292">
              <a:extLst>
                <a:ext uri="{FF2B5EF4-FFF2-40B4-BE49-F238E27FC236}">
                  <a16:creationId xmlns:a16="http://schemas.microsoft.com/office/drawing/2014/main" id="{C8E85385-3086-AFFF-A3F6-1B10C4D9B563}"/>
                </a:ext>
              </a:extLst>
            </p:cNvPr>
            <p:cNvSpPr txBox="1"/>
            <p:nvPr/>
          </p:nvSpPr>
          <p:spPr>
            <a:xfrm>
              <a:off x="10102202" y="2727644"/>
              <a:ext cx="181177" cy="246221"/>
            </a:xfrm>
            <a:prstGeom prst="rect">
              <a:avLst/>
            </a:prstGeom>
            <a:noFill/>
            <a:ln>
              <a:noFill/>
            </a:ln>
          </p:spPr>
          <p:txBody>
            <a:bodyPr wrap="square" rtlCol="0">
              <a:spAutoFit/>
            </a:bodyPr>
            <a:lstStyle/>
            <a:p>
              <a:r>
                <a:rPr lang="en-US" sz="1000" b="1" dirty="0">
                  <a:solidFill>
                    <a:srgbClr val="00B050"/>
                  </a:solidFill>
                </a:rPr>
                <a:t>2</a:t>
              </a:r>
            </a:p>
          </p:txBody>
        </p:sp>
      </p:grpSp>
      <p:sp>
        <p:nvSpPr>
          <p:cNvPr id="29" name="TextBox 28">
            <a:extLst>
              <a:ext uri="{FF2B5EF4-FFF2-40B4-BE49-F238E27FC236}">
                <a16:creationId xmlns:a16="http://schemas.microsoft.com/office/drawing/2014/main" id="{BCBB92A3-8CBD-46EA-482C-010022EF3ECE}"/>
              </a:ext>
            </a:extLst>
          </p:cNvPr>
          <p:cNvSpPr txBox="1"/>
          <p:nvPr/>
        </p:nvSpPr>
        <p:spPr>
          <a:xfrm rot="16200000">
            <a:off x="8074209" y="461586"/>
            <a:ext cx="1369904" cy="646331"/>
          </a:xfrm>
          <a:prstGeom prst="rect">
            <a:avLst/>
          </a:prstGeom>
          <a:noFill/>
        </p:spPr>
        <p:txBody>
          <a:bodyPr wrap="square" rtlCol="0">
            <a:spAutoFit/>
          </a:bodyPr>
          <a:lstStyle/>
          <a:p>
            <a:pPr algn="ctr"/>
            <a:r>
              <a:rPr lang="en-US" b="1" dirty="0">
                <a:solidFill>
                  <a:srgbClr val="0070C0"/>
                </a:solidFill>
              </a:rPr>
              <a:t>RETENTION</a:t>
            </a:r>
          </a:p>
          <a:p>
            <a:pPr algn="ctr"/>
            <a:r>
              <a:rPr lang="en-US" b="1" dirty="0">
                <a:solidFill>
                  <a:srgbClr val="0070C0"/>
                </a:solidFill>
              </a:rPr>
              <a:t>&amp; DELETION</a:t>
            </a:r>
          </a:p>
        </p:txBody>
      </p:sp>
      <p:sp>
        <p:nvSpPr>
          <p:cNvPr id="2" name="TextBox 1">
            <a:extLst>
              <a:ext uri="{FF2B5EF4-FFF2-40B4-BE49-F238E27FC236}">
                <a16:creationId xmlns:a16="http://schemas.microsoft.com/office/drawing/2014/main" id="{0C0B9700-FD63-06D5-A8E9-B0806464EB7D}"/>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 Purview retention (&amp; deletion)</a:t>
            </a:r>
          </a:p>
        </p:txBody>
      </p:sp>
      <p:sp>
        <p:nvSpPr>
          <p:cNvPr id="136" name="TextBox 135">
            <a:extLst>
              <a:ext uri="{FF2B5EF4-FFF2-40B4-BE49-F238E27FC236}">
                <a16:creationId xmlns:a16="http://schemas.microsoft.com/office/drawing/2014/main" id="{91E8DBF1-6FEF-180F-519D-2CEF2431CC89}"/>
              </a:ext>
            </a:extLst>
          </p:cNvPr>
          <p:cNvSpPr txBox="1"/>
          <p:nvPr/>
        </p:nvSpPr>
        <p:spPr>
          <a:xfrm>
            <a:off x="1719879" y="3888540"/>
            <a:ext cx="1624441" cy="246221"/>
          </a:xfrm>
          <a:prstGeom prst="rect">
            <a:avLst/>
          </a:prstGeom>
          <a:noFill/>
        </p:spPr>
        <p:txBody>
          <a:bodyPr wrap="square" rtlCol="0">
            <a:spAutoFit/>
          </a:bodyPr>
          <a:lstStyle/>
          <a:p>
            <a:r>
              <a:rPr lang="en-US" sz="1000" i="1" dirty="0"/>
              <a:t>Deleted Items</a:t>
            </a:r>
          </a:p>
        </p:txBody>
      </p:sp>
      <p:sp>
        <p:nvSpPr>
          <p:cNvPr id="141" name="TextBox 140">
            <a:extLst>
              <a:ext uri="{FF2B5EF4-FFF2-40B4-BE49-F238E27FC236}">
                <a16:creationId xmlns:a16="http://schemas.microsoft.com/office/drawing/2014/main" id="{EBB1D185-B576-C86C-4C66-87EF188461A7}"/>
              </a:ext>
            </a:extLst>
          </p:cNvPr>
          <p:cNvSpPr txBox="1"/>
          <p:nvPr/>
        </p:nvSpPr>
        <p:spPr>
          <a:xfrm>
            <a:off x="1732022" y="1095392"/>
            <a:ext cx="1228679" cy="246221"/>
          </a:xfrm>
          <a:prstGeom prst="rect">
            <a:avLst/>
          </a:prstGeom>
          <a:noFill/>
        </p:spPr>
        <p:txBody>
          <a:bodyPr wrap="square" rtlCol="0">
            <a:spAutoFit/>
          </a:bodyPr>
          <a:lstStyle/>
          <a:p>
            <a:r>
              <a:rPr lang="en-US" sz="1000" dirty="0"/>
              <a:t>UserFolder1</a:t>
            </a:r>
          </a:p>
        </p:txBody>
      </p:sp>
      <p:sp>
        <p:nvSpPr>
          <p:cNvPr id="142" name="TextBox 141">
            <a:extLst>
              <a:ext uri="{FF2B5EF4-FFF2-40B4-BE49-F238E27FC236}">
                <a16:creationId xmlns:a16="http://schemas.microsoft.com/office/drawing/2014/main" id="{6BFFD351-F743-E3F0-2AFD-10A66C808D78}"/>
              </a:ext>
            </a:extLst>
          </p:cNvPr>
          <p:cNvSpPr txBox="1"/>
          <p:nvPr/>
        </p:nvSpPr>
        <p:spPr>
          <a:xfrm>
            <a:off x="2016572" y="4081122"/>
            <a:ext cx="482687" cy="246221"/>
          </a:xfrm>
          <a:prstGeom prst="rect">
            <a:avLst/>
          </a:prstGeom>
          <a:noFill/>
        </p:spPr>
        <p:txBody>
          <a:bodyPr wrap="square" rtlCol="0">
            <a:spAutoFit/>
          </a:bodyPr>
          <a:lstStyle/>
          <a:p>
            <a:r>
              <a:rPr lang="en-US" sz="1000" dirty="0"/>
              <a:t>Mail7</a:t>
            </a:r>
          </a:p>
        </p:txBody>
      </p:sp>
      <p:sp>
        <p:nvSpPr>
          <p:cNvPr id="154" name="TextBox 153">
            <a:extLst>
              <a:ext uri="{FF2B5EF4-FFF2-40B4-BE49-F238E27FC236}">
                <a16:creationId xmlns:a16="http://schemas.microsoft.com/office/drawing/2014/main" id="{D8FED13E-4AC9-0C05-8D6A-936DE2ABA400}"/>
              </a:ext>
            </a:extLst>
          </p:cNvPr>
          <p:cNvSpPr txBox="1"/>
          <p:nvPr/>
        </p:nvSpPr>
        <p:spPr>
          <a:xfrm>
            <a:off x="1701943" y="2957540"/>
            <a:ext cx="661688" cy="246221"/>
          </a:xfrm>
          <a:prstGeom prst="rect">
            <a:avLst/>
          </a:prstGeom>
          <a:noFill/>
        </p:spPr>
        <p:txBody>
          <a:bodyPr wrap="square" rtlCol="0">
            <a:spAutoFit/>
          </a:bodyPr>
          <a:lstStyle/>
          <a:p>
            <a:r>
              <a:rPr lang="en-US" sz="1000" i="1" dirty="0"/>
              <a:t>Tasks</a:t>
            </a:r>
          </a:p>
        </p:txBody>
      </p:sp>
      <p:sp>
        <p:nvSpPr>
          <p:cNvPr id="156" name="TextBox 155">
            <a:extLst>
              <a:ext uri="{FF2B5EF4-FFF2-40B4-BE49-F238E27FC236}">
                <a16:creationId xmlns:a16="http://schemas.microsoft.com/office/drawing/2014/main" id="{56738D5F-A9FE-4834-04AA-EC3ED9A99185}"/>
              </a:ext>
            </a:extLst>
          </p:cNvPr>
          <p:cNvSpPr txBox="1"/>
          <p:nvPr/>
        </p:nvSpPr>
        <p:spPr>
          <a:xfrm>
            <a:off x="1985812" y="3454125"/>
            <a:ext cx="989875" cy="246221"/>
          </a:xfrm>
          <a:prstGeom prst="rect">
            <a:avLst/>
          </a:prstGeom>
          <a:noFill/>
        </p:spPr>
        <p:txBody>
          <a:bodyPr wrap="square" rtlCol="0">
            <a:spAutoFit/>
          </a:bodyPr>
          <a:lstStyle/>
          <a:p>
            <a:r>
              <a:rPr lang="en-US" sz="1000" dirty="0"/>
              <a:t>CalendarEntry1</a:t>
            </a:r>
          </a:p>
        </p:txBody>
      </p:sp>
      <p:sp>
        <p:nvSpPr>
          <p:cNvPr id="158" name="TextBox 157">
            <a:extLst>
              <a:ext uri="{FF2B5EF4-FFF2-40B4-BE49-F238E27FC236}">
                <a16:creationId xmlns:a16="http://schemas.microsoft.com/office/drawing/2014/main" id="{242A4062-372D-736D-6A16-EFCC94A2C4D8}"/>
              </a:ext>
            </a:extLst>
          </p:cNvPr>
          <p:cNvSpPr txBox="1"/>
          <p:nvPr/>
        </p:nvSpPr>
        <p:spPr>
          <a:xfrm>
            <a:off x="1555362" y="258254"/>
            <a:ext cx="2174644" cy="246221"/>
          </a:xfrm>
          <a:prstGeom prst="rect">
            <a:avLst/>
          </a:prstGeom>
          <a:noFill/>
        </p:spPr>
        <p:txBody>
          <a:bodyPr wrap="square" rtlCol="0">
            <a:spAutoFit/>
          </a:bodyPr>
          <a:lstStyle/>
          <a:p>
            <a:r>
              <a:rPr lang="en-US" sz="1000" dirty="0"/>
              <a:t>user@entrepriseA.com</a:t>
            </a:r>
          </a:p>
        </p:txBody>
      </p:sp>
      <p:sp>
        <p:nvSpPr>
          <p:cNvPr id="159" name="TextBox 158">
            <a:extLst>
              <a:ext uri="{FF2B5EF4-FFF2-40B4-BE49-F238E27FC236}">
                <a16:creationId xmlns:a16="http://schemas.microsoft.com/office/drawing/2014/main" id="{ECED07FB-FA90-B3E8-8A5C-225492C9F9A1}"/>
              </a:ext>
            </a:extLst>
          </p:cNvPr>
          <p:cNvSpPr txBox="1"/>
          <p:nvPr/>
        </p:nvSpPr>
        <p:spPr>
          <a:xfrm>
            <a:off x="1732024" y="493702"/>
            <a:ext cx="1069186" cy="246221"/>
          </a:xfrm>
          <a:prstGeom prst="rect">
            <a:avLst/>
          </a:prstGeom>
          <a:noFill/>
        </p:spPr>
        <p:txBody>
          <a:bodyPr wrap="square" rtlCol="0">
            <a:spAutoFit/>
          </a:bodyPr>
          <a:lstStyle/>
          <a:p>
            <a:r>
              <a:rPr lang="en-US" sz="1000" i="1" dirty="0"/>
              <a:t>Inbox</a:t>
            </a:r>
          </a:p>
        </p:txBody>
      </p:sp>
      <p:pic>
        <p:nvPicPr>
          <p:cNvPr id="164" name="Picture 163">
            <a:extLst>
              <a:ext uri="{FF2B5EF4-FFF2-40B4-BE49-F238E27FC236}">
                <a16:creationId xmlns:a16="http://schemas.microsoft.com/office/drawing/2014/main" id="{327F452E-6491-BB7A-2E86-A2DBDEF5AF46}"/>
              </a:ext>
            </a:extLst>
          </p:cNvPr>
          <p:cNvPicPr>
            <a:picLocks noChangeAspect="1"/>
          </p:cNvPicPr>
          <p:nvPr/>
        </p:nvPicPr>
        <p:blipFill>
          <a:blip r:embed="rId2"/>
          <a:stretch>
            <a:fillRect/>
          </a:stretch>
        </p:blipFill>
        <p:spPr>
          <a:xfrm>
            <a:off x="1557409" y="1121633"/>
            <a:ext cx="186864" cy="156670"/>
          </a:xfrm>
          <a:prstGeom prst="rect">
            <a:avLst/>
          </a:prstGeom>
        </p:spPr>
      </p:pic>
      <p:grpSp>
        <p:nvGrpSpPr>
          <p:cNvPr id="165" name="Group 164">
            <a:extLst>
              <a:ext uri="{FF2B5EF4-FFF2-40B4-BE49-F238E27FC236}">
                <a16:creationId xmlns:a16="http://schemas.microsoft.com/office/drawing/2014/main" id="{8D06271C-5D1B-C33E-F0D9-5935B1ABBE0A}"/>
              </a:ext>
            </a:extLst>
          </p:cNvPr>
          <p:cNvGrpSpPr/>
          <p:nvPr/>
        </p:nvGrpSpPr>
        <p:grpSpPr>
          <a:xfrm>
            <a:off x="1345385" y="521343"/>
            <a:ext cx="536005" cy="184961"/>
            <a:chOff x="286738" y="824961"/>
            <a:chExt cx="536005" cy="184961"/>
          </a:xfrm>
        </p:grpSpPr>
        <p:pic>
          <p:nvPicPr>
            <p:cNvPr id="166" name="Picture 165">
              <a:extLst>
                <a:ext uri="{FF2B5EF4-FFF2-40B4-BE49-F238E27FC236}">
                  <a16:creationId xmlns:a16="http://schemas.microsoft.com/office/drawing/2014/main" id="{336A5935-6542-7E44-1B5C-4C4E585F17A7}"/>
                </a:ext>
              </a:extLst>
            </p:cNvPr>
            <p:cNvPicPr>
              <a:picLocks noChangeAspect="1"/>
            </p:cNvPicPr>
            <p:nvPr/>
          </p:nvPicPr>
          <p:blipFill>
            <a:blip r:embed="rId2"/>
            <a:stretch>
              <a:fillRect/>
            </a:stretch>
          </p:blipFill>
          <p:spPr>
            <a:xfrm>
              <a:off x="486102" y="824961"/>
              <a:ext cx="186864" cy="156670"/>
            </a:xfrm>
            <a:prstGeom prst="rect">
              <a:avLst/>
            </a:prstGeom>
          </p:spPr>
        </p:pic>
        <p:sp>
          <p:nvSpPr>
            <p:cNvPr id="167" name="TextBox 166">
              <a:extLst>
                <a:ext uri="{FF2B5EF4-FFF2-40B4-BE49-F238E27FC236}">
                  <a16:creationId xmlns:a16="http://schemas.microsoft.com/office/drawing/2014/main" id="{0D46D8EA-6B2F-54BD-B21D-32AC9F5EBC71}"/>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171" name="Group 170">
            <a:extLst>
              <a:ext uri="{FF2B5EF4-FFF2-40B4-BE49-F238E27FC236}">
                <a16:creationId xmlns:a16="http://schemas.microsoft.com/office/drawing/2014/main" id="{E804E6A3-45DA-2EC2-59E4-FAACD647B54D}"/>
              </a:ext>
            </a:extLst>
          </p:cNvPr>
          <p:cNvGrpSpPr/>
          <p:nvPr/>
        </p:nvGrpSpPr>
        <p:grpSpPr>
          <a:xfrm>
            <a:off x="1331145" y="3929825"/>
            <a:ext cx="536005" cy="184961"/>
            <a:chOff x="286738" y="824961"/>
            <a:chExt cx="536005" cy="184961"/>
          </a:xfrm>
        </p:grpSpPr>
        <p:pic>
          <p:nvPicPr>
            <p:cNvPr id="184" name="Picture 183">
              <a:extLst>
                <a:ext uri="{FF2B5EF4-FFF2-40B4-BE49-F238E27FC236}">
                  <a16:creationId xmlns:a16="http://schemas.microsoft.com/office/drawing/2014/main" id="{00832A16-4253-0D73-1DAA-D363E236C4AF}"/>
                </a:ext>
              </a:extLst>
            </p:cNvPr>
            <p:cNvPicPr>
              <a:picLocks noChangeAspect="1"/>
            </p:cNvPicPr>
            <p:nvPr/>
          </p:nvPicPr>
          <p:blipFill>
            <a:blip r:embed="rId2"/>
            <a:stretch>
              <a:fillRect/>
            </a:stretch>
          </p:blipFill>
          <p:spPr>
            <a:xfrm>
              <a:off x="486102" y="824961"/>
              <a:ext cx="186864" cy="156670"/>
            </a:xfrm>
            <a:prstGeom prst="rect">
              <a:avLst/>
            </a:prstGeom>
          </p:spPr>
        </p:pic>
        <p:sp>
          <p:nvSpPr>
            <p:cNvPr id="185" name="TextBox 184">
              <a:extLst>
                <a:ext uri="{FF2B5EF4-FFF2-40B4-BE49-F238E27FC236}">
                  <a16:creationId xmlns:a16="http://schemas.microsoft.com/office/drawing/2014/main" id="{0F2FECF5-E1C4-A57A-5079-9C283FF6271C}"/>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189" name="Picture 188">
            <a:extLst>
              <a:ext uri="{FF2B5EF4-FFF2-40B4-BE49-F238E27FC236}">
                <a16:creationId xmlns:a16="http://schemas.microsoft.com/office/drawing/2014/main" id="{DE101281-E1CA-63A0-91B8-58652223AC96}"/>
              </a:ext>
            </a:extLst>
          </p:cNvPr>
          <p:cNvPicPr>
            <a:picLocks noChangeAspect="1"/>
          </p:cNvPicPr>
          <p:nvPr/>
        </p:nvPicPr>
        <p:blipFill>
          <a:blip r:embed="rId4"/>
          <a:stretch>
            <a:fillRect/>
          </a:stretch>
        </p:blipFill>
        <p:spPr>
          <a:xfrm>
            <a:off x="1879199" y="751340"/>
            <a:ext cx="137877" cy="109834"/>
          </a:xfrm>
          <a:prstGeom prst="rect">
            <a:avLst/>
          </a:prstGeom>
        </p:spPr>
      </p:pic>
      <p:grpSp>
        <p:nvGrpSpPr>
          <p:cNvPr id="190" name="Group 189">
            <a:extLst>
              <a:ext uri="{FF2B5EF4-FFF2-40B4-BE49-F238E27FC236}">
                <a16:creationId xmlns:a16="http://schemas.microsoft.com/office/drawing/2014/main" id="{224B7DDC-FEEB-8E57-BDFE-7029D3B2C96F}"/>
              </a:ext>
            </a:extLst>
          </p:cNvPr>
          <p:cNvGrpSpPr/>
          <p:nvPr/>
        </p:nvGrpSpPr>
        <p:grpSpPr>
          <a:xfrm>
            <a:off x="1320300" y="2997242"/>
            <a:ext cx="536005" cy="184961"/>
            <a:chOff x="286738" y="824961"/>
            <a:chExt cx="536005" cy="184961"/>
          </a:xfrm>
        </p:grpSpPr>
        <p:pic>
          <p:nvPicPr>
            <p:cNvPr id="191" name="Picture 190">
              <a:extLst>
                <a:ext uri="{FF2B5EF4-FFF2-40B4-BE49-F238E27FC236}">
                  <a16:creationId xmlns:a16="http://schemas.microsoft.com/office/drawing/2014/main" id="{999400AF-1CCB-9BDE-4A80-D71840F7301D}"/>
                </a:ext>
              </a:extLst>
            </p:cNvPr>
            <p:cNvPicPr>
              <a:picLocks noChangeAspect="1"/>
            </p:cNvPicPr>
            <p:nvPr/>
          </p:nvPicPr>
          <p:blipFill>
            <a:blip r:embed="rId2"/>
            <a:stretch>
              <a:fillRect/>
            </a:stretch>
          </p:blipFill>
          <p:spPr>
            <a:xfrm>
              <a:off x="486102" y="824961"/>
              <a:ext cx="186864" cy="156670"/>
            </a:xfrm>
            <a:prstGeom prst="rect">
              <a:avLst/>
            </a:prstGeom>
          </p:spPr>
        </p:pic>
        <p:sp>
          <p:nvSpPr>
            <p:cNvPr id="192" name="TextBox 191">
              <a:extLst>
                <a:ext uri="{FF2B5EF4-FFF2-40B4-BE49-F238E27FC236}">
                  <a16:creationId xmlns:a16="http://schemas.microsoft.com/office/drawing/2014/main" id="{1641E13D-D92F-5B6C-CDE6-1B4DCAED060D}"/>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193" name="Picture 192">
            <a:extLst>
              <a:ext uri="{FF2B5EF4-FFF2-40B4-BE49-F238E27FC236}">
                <a16:creationId xmlns:a16="http://schemas.microsoft.com/office/drawing/2014/main" id="{65F5A039-B55C-768E-7E48-69DC3DFDF9F2}"/>
              </a:ext>
            </a:extLst>
          </p:cNvPr>
          <p:cNvPicPr>
            <a:picLocks noChangeAspect="1"/>
          </p:cNvPicPr>
          <p:nvPr/>
        </p:nvPicPr>
        <p:blipFill>
          <a:blip r:embed="rId4"/>
          <a:stretch>
            <a:fillRect/>
          </a:stretch>
        </p:blipFill>
        <p:spPr>
          <a:xfrm>
            <a:off x="1883487" y="920773"/>
            <a:ext cx="137877" cy="109834"/>
          </a:xfrm>
          <a:prstGeom prst="rect">
            <a:avLst/>
          </a:prstGeom>
        </p:spPr>
      </p:pic>
      <p:pic>
        <p:nvPicPr>
          <p:cNvPr id="194" name="Picture 193">
            <a:extLst>
              <a:ext uri="{FF2B5EF4-FFF2-40B4-BE49-F238E27FC236}">
                <a16:creationId xmlns:a16="http://schemas.microsoft.com/office/drawing/2014/main" id="{AB3BEAB6-AB37-8EB9-0C33-C63437F2815F}"/>
              </a:ext>
            </a:extLst>
          </p:cNvPr>
          <p:cNvPicPr>
            <a:picLocks noChangeAspect="1"/>
          </p:cNvPicPr>
          <p:nvPr/>
        </p:nvPicPr>
        <p:blipFill>
          <a:blip r:embed="rId4"/>
          <a:stretch>
            <a:fillRect/>
          </a:stretch>
        </p:blipFill>
        <p:spPr>
          <a:xfrm>
            <a:off x="1878657" y="753597"/>
            <a:ext cx="137877" cy="109834"/>
          </a:xfrm>
          <a:prstGeom prst="rect">
            <a:avLst/>
          </a:prstGeom>
        </p:spPr>
      </p:pic>
      <p:pic>
        <p:nvPicPr>
          <p:cNvPr id="195" name="Picture 194">
            <a:extLst>
              <a:ext uri="{FF2B5EF4-FFF2-40B4-BE49-F238E27FC236}">
                <a16:creationId xmlns:a16="http://schemas.microsoft.com/office/drawing/2014/main" id="{3CC0067E-EA46-E2AE-7057-6CDB68E95FFE}"/>
              </a:ext>
            </a:extLst>
          </p:cNvPr>
          <p:cNvPicPr>
            <a:picLocks noChangeAspect="1"/>
          </p:cNvPicPr>
          <p:nvPr/>
        </p:nvPicPr>
        <p:blipFill>
          <a:blip r:embed="rId4"/>
          <a:stretch>
            <a:fillRect/>
          </a:stretch>
        </p:blipFill>
        <p:spPr>
          <a:xfrm>
            <a:off x="1920987" y="4151107"/>
            <a:ext cx="137877" cy="109834"/>
          </a:xfrm>
          <a:prstGeom prst="rect">
            <a:avLst/>
          </a:prstGeom>
        </p:spPr>
      </p:pic>
      <p:pic>
        <p:nvPicPr>
          <p:cNvPr id="196" name="Picture 195">
            <a:extLst>
              <a:ext uri="{FF2B5EF4-FFF2-40B4-BE49-F238E27FC236}">
                <a16:creationId xmlns:a16="http://schemas.microsoft.com/office/drawing/2014/main" id="{A15C495C-9620-857F-A4AA-4C7DF90F0103}"/>
              </a:ext>
            </a:extLst>
          </p:cNvPr>
          <p:cNvPicPr>
            <a:picLocks noChangeAspect="1"/>
          </p:cNvPicPr>
          <p:nvPr/>
        </p:nvPicPr>
        <p:blipFill>
          <a:blip r:embed="rId4"/>
          <a:stretch>
            <a:fillRect/>
          </a:stretch>
        </p:blipFill>
        <p:spPr>
          <a:xfrm>
            <a:off x="1879369" y="916313"/>
            <a:ext cx="137165" cy="109834"/>
          </a:xfrm>
          <a:prstGeom prst="rect">
            <a:avLst/>
          </a:prstGeom>
        </p:spPr>
      </p:pic>
      <p:pic>
        <p:nvPicPr>
          <p:cNvPr id="197" name="Picture 196">
            <a:extLst>
              <a:ext uri="{FF2B5EF4-FFF2-40B4-BE49-F238E27FC236}">
                <a16:creationId xmlns:a16="http://schemas.microsoft.com/office/drawing/2014/main" id="{B86B7C55-CA88-A249-76DE-CD311D789E83}"/>
              </a:ext>
            </a:extLst>
          </p:cNvPr>
          <p:cNvPicPr>
            <a:picLocks noChangeAspect="1"/>
          </p:cNvPicPr>
          <p:nvPr/>
        </p:nvPicPr>
        <p:blipFill>
          <a:blip r:embed="rId4"/>
          <a:stretch>
            <a:fillRect/>
          </a:stretch>
        </p:blipFill>
        <p:spPr>
          <a:xfrm>
            <a:off x="2177542" y="2408825"/>
            <a:ext cx="137877" cy="109834"/>
          </a:xfrm>
          <a:prstGeom prst="rect">
            <a:avLst/>
          </a:prstGeom>
        </p:spPr>
      </p:pic>
      <p:sp>
        <p:nvSpPr>
          <p:cNvPr id="198" name="TextBox 197">
            <a:extLst>
              <a:ext uri="{FF2B5EF4-FFF2-40B4-BE49-F238E27FC236}">
                <a16:creationId xmlns:a16="http://schemas.microsoft.com/office/drawing/2014/main" id="{30053DB6-E43D-26A6-07AF-DE038EDCA07B}"/>
              </a:ext>
            </a:extLst>
          </p:cNvPr>
          <p:cNvSpPr txBox="1"/>
          <p:nvPr/>
        </p:nvSpPr>
        <p:spPr>
          <a:xfrm>
            <a:off x="2283886" y="2330478"/>
            <a:ext cx="616761" cy="246221"/>
          </a:xfrm>
          <a:prstGeom prst="rect">
            <a:avLst/>
          </a:prstGeom>
          <a:noFill/>
        </p:spPr>
        <p:txBody>
          <a:bodyPr wrap="square" rtlCol="0">
            <a:spAutoFit/>
          </a:bodyPr>
          <a:lstStyle/>
          <a:p>
            <a:r>
              <a:rPr lang="en-US" sz="1000" dirty="0"/>
              <a:t>Mail6</a:t>
            </a:r>
          </a:p>
        </p:txBody>
      </p:sp>
      <p:sp>
        <p:nvSpPr>
          <p:cNvPr id="199" name="TextBox 198">
            <a:extLst>
              <a:ext uri="{FF2B5EF4-FFF2-40B4-BE49-F238E27FC236}">
                <a16:creationId xmlns:a16="http://schemas.microsoft.com/office/drawing/2014/main" id="{287D26BC-5D82-16DA-C0EF-4A12E27E9F3E}"/>
              </a:ext>
            </a:extLst>
          </p:cNvPr>
          <p:cNvSpPr txBox="1"/>
          <p:nvPr/>
        </p:nvSpPr>
        <p:spPr>
          <a:xfrm>
            <a:off x="1985002" y="680941"/>
            <a:ext cx="536005" cy="246221"/>
          </a:xfrm>
          <a:prstGeom prst="rect">
            <a:avLst/>
          </a:prstGeom>
          <a:noFill/>
        </p:spPr>
        <p:txBody>
          <a:bodyPr wrap="square" rtlCol="0">
            <a:spAutoFit/>
          </a:bodyPr>
          <a:lstStyle/>
          <a:p>
            <a:r>
              <a:rPr lang="en-US" sz="1000" dirty="0"/>
              <a:t>Mail1</a:t>
            </a:r>
          </a:p>
        </p:txBody>
      </p:sp>
      <p:sp>
        <p:nvSpPr>
          <p:cNvPr id="200" name="TextBox 199">
            <a:extLst>
              <a:ext uri="{FF2B5EF4-FFF2-40B4-BE49-F238E27FC236}">
                <a16:creationId xmlns:a16="http://schemas.microsoft.com/office/drawing/2014/main" id="{B3CE592D-1704-1677-7ABD-0C7C5067D8DB}"/>
              </a:ext>
            </a:extLst>
          </p:cNvPr>
          <p:cNvSpPr txBox="1"/>
          <p:nvPr/>
        </p:nvSpPr>
        <p:spPr>
          <a:xfrm>
            <a:off x="1985002" y="850374"/>
            <a:ext cx="536005" cy="246221"/>
          </a:xfrm>
          <a:prstGeom prst="rect">
            <a:avLst/>
          </a:prstGeom>
          <a:noFill/>
        </p:spPr>
        <p:txBody>
          <a:bodyPr wrap="square" rtlCol="0">
            <a:spAutoFit/>
          </a:bodyPr>
          <a:lstStyle/>
          <a:p>
            <a:r>
              <a:rPr lang="en-US" sz="1000" dirty="0"/>
              <a:t>Mail2</a:t>
            </a:r>
          </a:p>
        </p:txBody>
      </p:sp>
      <p:sp>
        <p:nvSpPr>
          <p:cNvPr id="201" name="TextBox 200">
            <a:extLst>
              <a:ext uri="{FF2B5EF4-FFF2-40B4-BE49-F238E27FC236}">
                <a16:creationId xmlns:a16="http://schemas.microsoft.com/office/drawing/2014/main" id="{184F6435-3FD6-2BB5-1C46-1AC453FC0CF0}"/>
              </a:ext>
            </a:extLst>
          </p:cNvPr>
          <p:cNvSpPr txBox="1"/>
          <p:nvPr/>
        </p:nvSpPr>
        <p:spPr>
          <a:xfrm>
            <a:off x="1732023" y="1313036"/>
            <a:ext cx="989874" cy="246221"/>
          </a:xfrm>
          <a:prstGeom prst="rect">
            <a:avLst/>
          </a:prstGeom>
          <a:noFill/>
        </p:spPr>
        <p:txBody>
          <a:bodyPr wrap="square" rtlCol="0">
            <a:spAutoFit/>
          </a:bodyPr>
          <a:lstStyle/>
          <a:p>
            <a:r>
              <a:rPr lang="en-US" sz="1000" dirty="0"/>
              <a:t>UserFolder2</a:t>
            </a:r>
          </a:p>
        </p:txBody>
      </p:sp>
      <p:pic>
        <p:nvPicPr>
          <p:cNvPr id="202" name="Picture 201">
            <a:extLst>
              <a:ext uri="{FF2B5EF4-FFF2-40B4-BE49-F238E27FC236}">
                <a16:creationId xmlns:a16="http://schemas.microsoft.com/office/drawing/2014/main" id="{83243821-E786-2077-B242-00CF4AB623C3}"/>
              </a:ext>
            </a:extLst>
          </p:cNvPr>
          <p:cNvPicPr>
            <a:picLocks noChangeAspect="1"/>
          </p:cNvPicPr>
          <p:nvPr/>
        </p:nvPicPr>
        <p:blipFill>
          <a:blip r:embed="rId2"/>
          <a:stretch>
            <a:fillRect/>
          </a:stretch>
        </p:blipFill>
        <p:spPr>
          <a:xfrm>
            <a:off x="1554176" y="1355947"/>
            <a:ext cx="186864" cy="156670"/>
          </a:xfrm>
          <a:prstGeom prst="rect">
            <a:avLst/>
          </a:prstGeom>
        </p:spPr>
      </p:pic>
      <p:sp>
        <p:nvSpPr>
          <p:cNvPr id="203" name="TextBox 202">
            <a:extLst>
              <a:ext uri="{FF2B5EF4-FFF2-40B4-BE49-F238E27FC236}">
                <a16:creationId xmlns:a16="http://schemas.microsoft.com/office/drawing/2014/main" id="{95452C79-96F1-6F92-6422-3D067DC762CC}"/>
              </a:ext>
            </a:extLst>
          </p:cNvPr>
          <p:cNvSpPr txBox="1"/>
          <p:nvPr/>
        </p:nvSpPr>
        <p:spPr>
          <a:xfrm>
            <a:off x="2054024" y="1951533"/>
            <a:ext cx="989874" cy="246221"/>
          </a:xfrm>
          <a:prstGeom prst="rect">
            <a:avLst/>
          </a:prstGeom>
          <a:noFill/>
        </p:spPr>
        <p:txBody>
          <a:bodyPr wrap="square" rtlCol="0">
            <a:spAutoFit/>
          </a:bodyPr>
          <a:lstStyle/>
          <a:p>
            <a:r>
              <a:rPr lang="en-US" sz="1000" dirty="0"/>
              <a:t>UserFolder3</a:t>
            </a:r>
          </a:p>
        </p:txBody>
      </p:sp>
      <p:pic>
        <p:nvPicPr>
          <p:cNvPr id="204" name="Picture 203">
            <a:extLst>
              <a:ext uri="{FF2B5EF4-FFF2-40B4-BE49-F238E27FC236}">
                <a16:creationId xmlns:a16="http://schemas.microsoft.com/office/drawing/2014/main" id="{FF18E914-384C-BDBC-DEE8-21B4916A9BB4}"/>
              </a:ext>
            </a:extLst>
          </p:cNvPr>
          <p:cNvPicPr>
            <a:picLocks noChangeAspect="1"/>
          </p:cNvPicPr>
          <p:nvPr/>
        </p:nvPicPr>
        <p:blipFill>
          <a:blip r:embed="rId2"/>
          <a:stretch>
            <a:fillRect/>
          </a:stretch>
        </p:blipFill>
        <p:spPr>
          <a:xfrm>
            <a:off x="1876177" y="1985978"/>
            <a:ext cx="186864" cy="156670"/>
          </a:xfrm>
          <a:prstGeom prst="rect">
            <a:avLst/>
          </a:prstGeom>
        </p:spPr>
      </p:pic>
      <p:pic>
        <p:nvPicPr>
          <p:cNvPr id="205" name="Picture 204">
            <a:extLst>
              <a:ext uri="{FF2B5EF4-FFF2-40B4-BE49-F238E27FC236}">
                <a16:creationId xmlns:a16="http://schemas.microsoft.com/office/drawing/2014/main" id="{B27E0DCC-8A27-5123-D30C-1D70E7DBFB97}"/>
              </a:ext>
            </a:extLst>
          </p:cNvPr>
          <p:cNvPicPr>
            <a:picLocks noChangeAspect="1"/>
          </p:cNvPicPr>
          <p:nvPr/>
        </p:nvPicPr>
        <p:blipFill>
          <a:blip r:embed="rId4"/>
          <a:stretch>
            <a:fillRect/>
          </a:stretch>
        </p:blipFill>
        <p:spPr>
          <a:xfrm>
            <a:off x="2180231" y="2229805"/>
            <a:ext cx="137877" cy="109834"/>
          </a:xfrm>
          <a:prstGeom prst="rect">
            <a:avLst/>
          </a:prstGeom>
        </p:spPr>
      </p:pic>
      <p:sp>
        <p:nvSpPr>
          <p:cNvPr id="206" name="TextBox 205">
            <a:extLst>
              <a:ext uri="{FF2B5EF4-FFF2-40B4-BE49-F238E27FC236}">
                <a16:creationId xmlns:a16="http://schemas.microsoft.com/office/drawing/2014/main" id="{DFC27427-B85C-06BB-009A-DDD839CF6D60}"/>
              </a:ext>
            </a:extLst>
          </p:cNvPr>
          <p:cNvSpPr txBox="1"/>
          <p:nvPr/>
        </p:nvSpPr>
        <p:spPr>
          <a:xfrm>
            <a:off x="2284107" y="2160990"/>
            <a:ext cx="536005" cy="246221"/>
          </a:xfrm>
          <a:prstGeom prst="rect">
            <a:avLst/>
          </a:prstGeom>
          <a:noFill/>
        </p:spPr>
        <p:txBody>
          <a:bodyPr wrap="square" rtlCol="0">
            <a:spAutoFit/>
          </a:bodyPr>
          <a:lstStyle/>
          <a:p>
            <a:r>
              <a:rPr lang="en-US" sz="1000" dirty="0"/>
              <a:t>Mail5</a:t>
            </a:r>
          </a:p>
        </p:txBody>
      </p:sp>
      <p:pic>
        <p:nvPicPr>
          <p:cNvPr id="207" name="Picture 206">
            <a:extLst>
              <a:ext uri="{FF2B5EF4-FFF2-40B4-BE49-F238E27FC236}">
                <a16:creationId xmlns:a16="http://schemas.microsoft.com/office/drawing/2014/main" id="{828C7EED-505F-AA04-847A-C4D83363B5F2}"/>
              </a:ext>
            </a:extLst>
          </p:cNvPr>
          <p:cNvPicPr>
            <a:picLocks noChangeAspect="1"/>
          </p:cNvPicPr>
          <p:nvPr/>
        </p:nvPicPr>
        <p:blipFill>
          <a:blip r:embed="rId4"/>
          <a:stretch>
            <a:fillRect/>
          </a:stretch>
        </p:blipFill>
        <p:spPr>
          <a:xfrm>
            <a:off x="1887569" y="1770765"/>
            <a:ext cx="137877" cy="109834"/>
          </a:xfrm>
          <a:prstGeom prst="rect">
            <a:avLst/>
          </a:prstGeom>
        </p:spPr>
      </p:pic>
      <p:sp>
        <p:nvSpPr>
          <p:cNvPr id="208" name="TextBox 207">
            <a:extLst>
              <a:ext uri="{FF2B5EF4-FFF2-40B4-BE49-F238E27FC236}">
                <a16:creationId xmlns:a16="http://schemas.microsoft.com/office/drawing/2014/main" id="{B6686F6A-D37F-DF8E-AF9B-CC8915C4D286}"/>
              </a:ext>
            </a:extLst>
          </p:cNvPr>
          <p:cNvSpPr txBox="1"/>
          <p:nvPr/>
        </p:nvSpPr>
        <p:spPr>
          <a:xfrm>
            <a:off x="1993914" y="1700884"/>
            <a:ext cx="566478" cy="246221"/>
          </a:xfrm>
          <a:prstGeom prst="rect">
            <a:avLst/>
          </a:prstGeom>
          <a:noFill/>
        </p:spPr>
        <p:txBody>
          <a:bodyPr wrap="square" rtlCol="0">
            <a:spAutoFit/>
          </a:bodyPr>
          <a:lstStyle/>
          <a:p>
            <a:r>
              <a:rPr lang="en-US" sz="1000" dirty="0"/>
              <a:t>Mail4</a:t>
            </a:r>
          </a:p>
        </p:txBody>
      </p:sp>
      <p:pic>
        <p:nvPicPr>
          <p:cNvPr id="209" name="Picture 208">
            <a:extLst>
              <a:ext uri="{FF2B5EF4-FFF2-40B4-BE49-F238E27FC236}">
                <a16:creationId xmlns:a16="http://schemas.microsoft.com/office/drawing/2014/main" id="{DB0CE6C8-65D0-A571-F92D-3076862301E3}"/>
              </a:ext>
            </a:extLst>
          </p:cNvPr>
          <p:cNvPicPr>
            <a:picLocks noChangeAspect="1"/>
          </p:cNvPicPr>
          <p:nvPr/>
        </p:nvPicPr>
        <p:blipFill>
          <a:blip r:embed="rId4"/>
          <a:stretch>
            <a:fillRect/>
          </a:stretch>
        </p:blipFill>
        <p:spPr>
          <a:xfrm>
            <a:off x="1890039" y="1588346"/>
            <a:ext cx="137877" cy="109834"/>
          </a:xfrm>
          <a:prstGeom prst="rect">
            <a:avLst/>
          </a:prstGeom>
        </p:spPr>
      </p:pic>
      <p:sp>
        <p:nvSpPr>
          <p:cNvPr id="210" name="TextBox 209">
            <a:extLst>
              <a:ext uri="{FF2B5EF4-FFF2-40B4-BE49-F238E27FC236}">
                <a16:creationId xmlns:a16="http://schemas.microsoft.com/office/drawing/2014/main" id="{4012045C-50BE-757C-FB03-5883887F625B}"/>
              </a:ext>
            </a:extLst>
          </p:cNvPr>
          <p:cNvSpPr txBox="1"/>
          <p:nvPr/>
        </p:nvSpPr>
        <p:spPr>
          <a:xfrm>
            <a:off x="1994134" y="1522930"/>
            <a:ext cx="536005" cy="246221"/>
          </a:xfrm>
          <a:prstGeom prst="rect">
            <a:avLst/>
          </a:prstGeom>
          <a:noFill/>
        </p:spPr>
        <p:txBody>
          <a:bodyPr wrap="square" rtlCol="0">
            <a:spAutoFit/>
          </a:bodyPr>
          <a:lstStyle/>
          <a:p>
            <a:r>
              <a:rPr lang="en-US" sz="1000" dirty="0"/>
              <a:t>Mail3</a:t>
            </a:r>
          </a:p>
        </p:txBody>
      </p:sp>
      <p:sp>
        <p:nvSpPr>
          <p:cNvPr id="211" name="TextBox 210">
            <a:extLst>
              <a:ext uri="{FF2B5EF4-FFF2-40B4-BE49-F238E27FC236}">
                <a16:creationId xmlns:a16="http://schemas.microsoft.com/office/drawing/2014/main" id="{BFCF4C72-45BD-7200-D257-22466A74300F}"/>
              </a:ext>
            </a:extLst>
          </p:cNvPr>
          <p:cNvSpPr txBox="1"/>
          <p:nvPr/>
        </p:nvSpPr>
        <p:spPr>
          <a:xfrm>
            <a:off x="2016572" y="4275722"/>
            <a:ext cx="482687" cy="246221"/>
          </a:xfrm>
          <a:prstGeom prst="rect">
            <a:avLst/>
          </a:prstGeom>
          <a:noFill/>
        </p:spPr>
        <p:txBody>
          <a:bodyPr wrap="square" rtlCol="0">
            <a:spAutoFit/>
          </a:bodyPr>
          <a:lstStyle/>
          <a:p>
            <a:r>
              <a:rPr lang="en-US" sz="1000" dirty="0"/>
              <a:t>Mail8</a:t>
            </a:r>
          </a:p>
        </p:txBody>
      </p:sp>
      <p:pic>
        <p:nvPicPr>
          <p:cNvPr id="212" name="Picture 211">
            <a:extLst>
              <a:ext uri="{FF2B5EF4-FFF2-40B4-BE49-F238E27FC236}">
                <a16:creationId xmlns:a16="http://schemas.microsoft.com/office/drawing/2014/main" id="{A28D3FBF-BBAB-AC28-6AC6-4E6F249E4066}"/>
              </a:ext>
            </a:extLst>
          </p:cNvPr>
          <p:cNvPicPr>
            <a:picLocks noChangeAspect="1"/>
          </p:cNvPicPr>
          <p:nvPr/>
        </p:nvPicPr>
        <p:blipFill>
          <a:blip r:embed="rId4"/>
          <a:stretch>
            <a:fillRect/>
          </a:stretch>
        </p:blipFill>
        <p:spPr>
          <a:xfrm>
            <a:off x="1920987" y="4345707"/>
            <a:ext cx="137877" cy="109834"/>
          </a:xfrm>
          <a:prstGeom prst="rect">
            <a:avLst/>
          </a:prstGeom>
        </p:spPr>
      </p:pic>
      <p:sp>
        <p:nvSpPr>
          <p:cNvPr id="225" name="TextBox 224">
            <a:extLst>
              <a:ext uri="{FF2B5EF4-FFF2-40B4-BE49-F238E27FC236}">
                <a16:creationId xmlns:a16="http://schemas.microsoft.com/office/drawing/2014/main" id="{4A2885BA-1F7D-A023-F487-85284F4DB38F}"/>
              </a:ext>
            </a:extLst>
          </p:cNvPr>
          <p:cNvSpPr txBox="1"/>
          <p:nvPr/>
        </p:nvSpPr>
        <p:spPr>
          <a:xfrm>
            <a:off x="1705400" y="3250546"/>
            <a:ext cx="661688" cy="246221"/>
          </a:xfrm>
          <a:prstGeom prst="rect">
            <a:avLst/>
          </a:prstGeom>
          <a:noFill/>
        </p:spPr>
        <p:txBody>
          <a:bodyPr wrap="square" rtlCol="0">
            <a:spAutoFit/>
          </a:bodyPr>
          <a:lstStyle/>
          <a:p>
            <a:r>
              <a:rPr lang="en-US" sz="1000" i="1" dirty="0"/>
              <a:t>Calendar</a:t>
            </a:r>
          </a:p>
        </p:txBody>
      </p:sp>
      <p:grpSp>
        <p:nvGrpSpPr>
          <p:cNvPr id="226" name="Group 225">
            <a:extLst>
              <a:ext uri="{FF2B5EF4-FFF2-40B4-BE49-F238E27FC236}">
                <a16:creationId xmlns:a16="http://schemas.microsoft.com/office/drawing/2014/main" id="{44A7FE6C-60A6-3703-A135-F518F437424A}"/>
              </a:ext>
            </a:extLst>
          </p:cNvPr>
          <p:cNvGrpSpPr/>
          <p:nvPr/>
        </p:nvGrpSpPr>
        <p:grpSpPr>
          <a:xfrm>
            <a:off x="1323757" y="3290248"/>
            <a:ext cx="536005" cy="184961"/>
            <a:chOff x="286738" y="824961"/>
            <a:chExt cx="536005" cy="184961"/>
          </a:xfrm>
        </p:grpSpPr>
        <p:pic>
          <p:nvPicPr>
            <p:cNvPr id="227" name="Picture 226">
              <a:extLst>
                <a:ext uri="{FF2B5EF4-FFF2-40B4-BE49-F238E27FC236}">
                  <a16:creationId xmlns:a16="http://schemas.microsoft.com/office/drawing/2014/main" id="{CB1099E3-CA1E-8DD8-D909-D6D726AC413A}"/>
                </a:ext>
              </a:extLst>
            </p:cNvPr>
            <p:cNvPicPr>
              <a:picLocks noChangeAspect="1"/>
            </p:cNvPicPr>
            <p:nvPr/>
          </p:nvPicPr>
          <p:blipFill>
            <a:blip r:embed="rId2"/>
            <a:stretch>
              <a:fillRect/>
            </a:stretch>
          </p:blipFill>
          <p:spPr>
            <a:xfrm>
              <a:off x="486102" y="824961"/>
              <a:ext cx="186864" cy="156670"/>
            </a:xfrm>
            <a:prstGeom prst="rect">
              <a:avLst/>
            </a:prstGeom>
          </p:spPr>
        </p:pic>
        <p:sp>
          <p:nvSpPr>
            <p:cNvPr id="228" name="TextBox 227">
              <a:extLst>
                <a:ext uri="{FF2B5EF4-FFF2-40B4-BE49-F238E27FC236}">
                  <a16:creationId xmlns:a16="http://schemas.microsoft.com/office/drawing/2014/main" id="{176045D4-A303-C1D9-831F-EAFDD04BB88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229" name="TextBox 228">
            <a:extLst>
              <a:ext uri="{FF2B5EF4-FFF2-40B4-BE49-F238E27FC236}">
                <a16:creationId xmlns:a16="http://schemas.microsoft.com/office/drawing/2014/main" id="{528F1AFB-A8CE-96D5-8B41-9B095F3A8307}"/>
              </a:ext>
            </a:extLst>
          </p:cNvPr>
          <p:cNvSpPr txBox="1"/>
          <p:nvPr/>
        </p:nvSpPr>
        <p:spPr>
          <a:xfrm>
            <a:off x="1987384" y="3671898"/>
            <a:ext cx="989875" cy="246221"/>
          </a:xfrm>
          <a:prstGeom prst="rect">
            <a:avLst/>
          </a:prstGeom>
          <a:noFill/>
        </p:spPr>
        <p:txBody>
          <a:bodyPr wrap="square" rtlCol="0">
            <a:spAutoFit/>
          </a:bodyPr>
          <a:lstStyle/>
          <a:p>
            <a:r>
              <a:rPr lang="en-US" sz="1000" dirty="0"/>
              <a:t>CalendarEntry2</a:t>
            </a:r>
          </a:p>
        </p:txBody>
      </p:sp>
      <p:pic>
        <p:nvPicPr>
          <p:cNvPr id="230" name="Picture 229">
            <a:extLst>
              <a:ext uri="{FF2B5EF4-FFF2-40B4-BE49-F238E27FC236}">
                <a16:creationId xmlns:a16="http://schemas.microsoft.com/office/drawing/2014/main" id="{70542847-A1A7-CE23-8150-B8A1E7D0B6C2}"/>
              </a:ext>
            </a:extLst>
          </p:cNvPr>
          <p:cNvPicPr>
            <a:picLocks noChangeAspect="1"/>
          </p:cNvPicPr>
          <p:nvPr/>
        </p:nvPicPr>
        <p:blipFill>
          <a:blip r:embed="rId3"/>
          <a:stretch>
            <a:fillRect/>
          </a:stretch>
        </p:blipFill>
        <p:spPr>
          <a:xfrm>
            <a:off x="1384014" y="285165"/>
            <a:ext cx="186864" cy="176486"/>
          </a:xfrm>
          <a:prstGeom prst="rect">
            <a:avLst/>
          </a:prstGeom>
        </p:spPr>
      </p:pic>
      <p:pic>
        <p:nvPicPr>
          <p:cNvPr id="231" name="Picture 230">
            <a:extLst>
              <a:ext uri="{FF2B5EF4-FFF2-40B4-BE49-F238E27FC236}">
                <a16:creationId xmlns:a16="http://schemas.microsoft.com/office/drawing/2014/main" id="{CA911859-1F1B-520C-CA1D-21E5DB5C5003}"/>
              </a:ext>
            </a:extLst>
          </p:cNvPr>
          <p:cNvPicPr>
            <a:picLocks noChangeAspect="1"/>
          </p:cNvPicPr>
          <p:nvPr/>
        </p:nvPicPr>
        <p:blipFill>
          <a:blip r:embed="rId5"/>
          <a:stretch>
            <a:fillRect/>
          </a:stretch>
        </p:blipFill>
        <p:spPr>
          <a:xfrm>
            <a:off x="1880964" y="3491411"/>
            <a:ext cx="156670" cy="156670"/>
          </a:xfrm>
          <a:prstGeom prst="rect">
            <a:avLst/>
          </a:prstGeom>
        </p:spPr>
      </p:pic>
      <p:pic>
        <p:nvPicPr>
          <p:cNvPr id="232" name="Picture 231">
            <a:extLst>
              <a:ext uri="{FF2B5EF4-FFF2-40B4-BE49-F238E27FC236}">
                <a16:creationId xmlns:a16="http://schemas.microsoft.com/office/drawing/2014/main" id="{5B67A62B-0DB0-34DB-F9C4-1E36E077AC7D}"/>
              </a:ext>
            </a:extLst>
          </p:cNvPr>
          <p:cNvPicPr>
            <a:picLocks noChangeAspect="1"/>
          </p:cNvPicPr>
          <p:nvPr/>
        </p:nvPicPr>
        <p:blipFill>
          <a:blip r:embed="rId5"/>
          <a:stretch>
            <a:fillRect/>
          </a:stretch>
        </p:blipFill>
        <p:spPr>
          <a:xfrm>
            <a:off x="1885197" y="3698843"/>
            <a:ext cx="156670" cy="156670"/>
          </a:xfrm>
          <a:prstGeom prst="rect">
            <a:avLst/>
          </a:prstGeom>
        </p:spPr>
      </p:pic>
      <p:cxnSp>
        <p:nvCxnSpPr>
          <p:cNvPr id="233" name="Connector: Elbow 232">
            <a:extLst>
              <a:ext uri="{FF2B5EF4-FFF2-40B4-BE49-F238E27FC236}">
                <a16:creationId xmlns:a16="http://schemas.microsoft.com/office/drawing/2014/main" id="{9783D770-A345-3F64-F017-4AB9FD3AB6F4}"/>
              </a:ext>
            </a:extLst>
          </p:cNvPr>
          <p:cNvCxnSpPr>
            <a:cxnSpLocks/>
            <a:stCxn id="167" idx="2"/>
          </p:cNvCxnSpPr>
          <p:nvPr/>
        </p:nvCxnSpPr>
        <p:spPr>
          <a:xfrm rot="16200000" flipH="1">
            <a:off x="1694917" y="624775"/>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D7C56942-1D15-494A-5E49-F0A9DE79CB8B}"/>
              </a:ext>
            </a:extLst>
          </p:cNvPr>
          <p:cNvCxnSpPr>
            <a:cxnSpLocks/>
            <a:stCxn id="167" idx="2"/>
            <a:endCxn id="196" idx="1"/>
          </p:cNvCxnSpPr>
          <p:nvPr/>
        </p:nvCxnSpPr>
        <p:spPr>
          <a:xfrm rot="16200000" flipH="1">
            <a:off x="1613915" y="705776"/>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86E08AAE-3EF2-E726-1546-2F48E6F6EA24}"/>
              </a:ext>
            </a:extLst>
          </p:cNvPr>
          <p:cNvCxnSpPr>
            <a:cxnSpLocks/>
            <a:stCxn id="202" idx="2"/>
            <a:endCxn id="209" idx="1"/>
          </p:cNvCxnSpPr>
          <p:nvPr/>
        </p:nvCxnSpPr>
        <p:spPr>
          <a:xfrm rot="16200000" flipH="1">
            <a:off x="1703500" y="1456724"/>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6" name="Connector: Elbow 235">
            <a:extLst>
              <a:ext uri="{FF2B5EF4-FFF2-40B4-BE49-F238E27FC236}">
                <a16:creationId xmlns:a16="http://schemas.microsoft.com/office/drawing/2014/main" id="{89ED8AE0-DA5C-7A64-8DF1-49D833CBEE6C}"/>
              </a:ext>
            </a:extLst>
          </p:cNvPr>
          <p:cNvCxnSpPr>
            <a:cxnSpLocks/>
            <a:stCxn id="202" idx="2"/>
            <a:endCxn id="207" idx="1"/>
          </p:cNvCxnSpPr>
          <p:nvPr/>
        </p:nvCxnSpPr>
        <p:spPr>
          <a:xfrm rot="16200000" flipH="1">
            <a:off x="1611056" y="1549168"/>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0722F49C-B7A7-7564-A5BD-96D24DA11D00}"/>
              </a:ext>
            </a:extLst>
          </p:cNvPr>
          <p:cNvCxnSpPr>
            <a:cxnSpLocks/>
          </p:cNvCxnSpPr>
          <p:nvPr/>
        </p:nvCxnSpPr>
        <p:spPr>
          <a:xfrm rot="16200000" flipH="1">
            <a:off x="1486045" y="1674181"/>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7EB2332E-65FC-2C06-029E-19615377A898}"/>
              </a:ext>
            </a:extLst>
          </p:cNvPr>
          <p:cNvCxnSpPr>
            <a:cxnSpLocks/>
            <a:stCxn id="204" idx="2"/>
            <a:endCxn id="205" idx="1"/>
          </p:cNvCxnSpPr>
          <p:nvPr/>
        </p:nvCxnSpPr>
        <p:spPr>
          <a:xfrm rot="16200000" flipH="1">
            <a:off x="2003883" y="2108374"/>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5DDAF283-1A7A-E3E1-0E72-3C2634B31AAB}"/>
              </a:ext>
            </a:extLst>
          </p:cNvPr>
          <p:cNvCxnSpPr>
            <a:cxnSpLocks/>
          </p:cNvCxnSpPr>
          <p:nvPr/>
        </p:nvCxnSpPr>
        <p:spPr>
          <a:xfrm rot="16200000" flipH="1">
            <a:off x="1913029" y="2198979"/>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7DBDBA24-70C8-0A53-9AF9-0EBD216B87D7}"/>
              </a:ext>
            </a:extLst>
          </p:cNvPr>
          <p:cNvCxnSpPr>
            <a:cxnSpLocks/>
            <a:stCxn id="228" idx="2"/>
            <a:endCxn id="231" idx="1"/>
          </p:cNvCxnSpPr>
          <p:nvPr/>
        </p:nvCxnSpPr>
        <p:spPr>
          <a:xfrm rot="16200000" flipH="1">
            <a:off x="1689094" y="3377875"/>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8D55C930-F9D0-75BE-1F1C-7A078898A9F5}"/>
              </a:ext>
            </a:extLst>
          </p:cNvPr>
          <p:cNvCxnSpPr>
            <a:cxnSpLocks/>
            <a:stCxn id="228" idx="2"/>
            <a:endCxn id="232" idx="1"/>
          </p:cNvCxnSpPr>
          <p:nvPr/>
        </p:nvCxnSpPr>
        <p:spPr>
          <a:xfrm rot="16200000" flipH="1">
            <a:off x="1587494" y="3479474"/>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279760A2-77DA-B513-3833-0342938602B6}"/>
              </a:ext>
            </a:extLst>
          </p:cNvPr>
          <p:cNvCxnSpPr>
            <a:cxnSpLocks/>
            <a:stCxn id="185" idx="2"/>
            <a:endCxn id="195" idx="1"/>
          </p:cNvCxnSpPr>
          <p:nvPr/>
        </p:nvCxnSpPr>
        <p:spPr>
          <a:xfrm rot="16200000" flipH="1">
            <a:off x="1714448" y="3999485"/>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FE6903E2-F0A7-3EB0-6CD9-877947291706}"/>
              </a:ext>
            </a:extLst>
          </p:cNvPr>
          <p:cNvCxnSpPr>
            <a:cxnSpLocks/>
            <a:stCxn id="185" idx="2"/>
            <a:endCxn id="212" idx="1"/>
          </p:cNvCxnSpPr>
          <p:nvPr/>
        </p:nvCxnSpPr>
        <p:spPr>
          <a:xfrm rot="16200000" flipH="1">
            <a:off x="1617148" y="4096785"/>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360BADE7-BD76-725A-87F5-931109B7631A}"/>
              </a:ext>
            </a:extLst>
          </p:cNvPr>
          <p:cNvSpPr txBox="1"/>
          <p:nvPr/>
        </p:nvSpPr>
        <p:spPr>
          <a:xfrm>
            <a:off x="1684017" y="2692479"/>
            <a:ext cx="1228679" cy="246221"/>
          </a:xfrm>
          <a:prstGeom prst="rect">
            <a:avLst/>
          </a:prstGeom>
          <a:noFill/>
        </p:spPr>
        <p:txBody>
          <a:bodyPr wrap="square" rtlCol="0">
            <a:spAutoFit/>
          </a:bodyPr>
          <a:lstStyle/>
          <a:p>
            <a:r>
              <a:rPr lang="en-US" sz="1000" dirty="0"/>
              <a:t>Archive</a:t>
            </a:r>
          </a:p>
        </p:txBody>
      </p:sp>
      <p:pic>
        <p:nvPicPr>
          <p:cNvPr id="249" name="Picture 248">
            <a:extLst>
              <a:ext uri="{FF2B5EF4-FFF2-40B4-BE49-F238E27FC236}">
                <a16:creationId xmlns:a16="http://schemas.microsoft.com/office/drawing/2014/main" id="{ECA767E8-7D4F-A70C-5DD0-7431FD967CDF}"/>
              </a:ext>
            </a:extLst>
          </p:cNvPr>
          <p:cNvPicPr>
            <a:picLocks noChangeAspect="1"/>
          </p:cNvPicPr>
          <p:nvPr/>
        </p:nvPicPr>
        <p:blipFill>
          <a:blip r:embed="rId2"/>
          <a:stretch>
            <a:fillRect/>
          </a:stretch>
        </p:blipFill>
        <p:spPr>
          <a:xfrm>
            <a:off x="1509404" y="2718720"/>
            <a:ext cx="186864" cy="156670"/>
          </a:xfrm>
          <a:prstGeom prst="rect">
            <a:avLst/>
          </a:prstGeom>
        </p:spPr>
      </p:pic>
      <p:pic>
        <p:nvPicPr>
          <p:cNvPr id="284" name="Picture 283">
            <a:extLst>
              <a:ext uri="{FF2B5EF4-FFF2-40B4-BE49-F238E27FC236}">
                <a16:creationId xmlns:a16="http://schemas.microsoft.com/office/drawing/2014/main" id="{BAC1B783-C6B0-4970-DBFB-975C97565660}"/>
              </a:ext>
            </a:extLst>
          </p:cNvPr>
          <p:cNvPicPr>
            <a:picLocks noChangeAspect="1"/>
          </p:cNvPicPr>
          <p:nvPr/>
        </p:nvPicPr>
        <p:blipFill>
          <a:blip r:embed="rId4"/>
          <a:stretch>
            <a:fillRect/>
          </a:stretch>
        </p:blipFill>
        <p:spPr>
          <a:xfrm>
            <a:off x="9143427" y="1180545"/>
            <a:ext cx="137877" cy="109834"/>
          </a:xfrm>
          <a:prstGeom prst="rect">
            <a:avLst/>
          </a:prstGeom>
        </p:spPr>
      </p:pic>
      <p:pic>
        <p:nvPicPr>
          <p:cNvPr id="285" name="Picture 284">
            <a:extLst>
              <a:ext uri="{FF2B5EF4-FFF2-40B4-BE49-F238E27FC236}">
                <a16:creationId xmlns:a16="http://schemas.microsoft.com/office/drawing/2014/main" id="{00C648A4-6F9F-9177-930F-29CB02E76F1A}"/>
              </a:ext>
            </a:extLst>
          </p:cNvPr>
          <p:cNvPicPr>
            <a:picLocks noChangeAspect="1"/>
          </p:cNvPicPr>
          <p:nvPr/>
        </p:nvPicPr>
        <p:blipFill>
          <a:blip r:embed="rId5"/>
          <a:stretch>
            <a:fillRect/>
          </a:stretch>
        </p:blipFill>
        <p:spPr>
          <a:xfrm>
            <a:off x="9318475" y="1151459"/>
            <a:ext cx="156670" cy="156670"/>
          </a:xfrm>
          <a:prstGeom prst="rect">
            <a:avLst/>
          </a:prstGeom>
        </p:spPr>
      </p:pic>
      <p:sp>
        <p:nvSpPr>
          <p:cNvPr id="17" name="Rectangle 16">
            <a:extLst>
              <a:ext uri="{FF2B5EF4-FFF2-40B4-BE49-F238E27FC236}">
                <a16:creationId xmlns:a16="http://schemas.microsoft.com/office/drawing/2014/main" id="{A643B40C-E997-A1D2-5847-625C40F34441}"/>
              </a:ext>
            </a:extLst>
          </p:cNvPr>
          <p:cNvSpPr/>
          <p:nvPr/>
        </p:nvSpPr>
        <p:spPr>
          <a:xfrm>
            <a:off x="1247532" y="105776"/>
            <a:ext cx="2916916" cy="659402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FB82E4E2-4BA9-B929-6305-477052151D6D}"/>
              </a:ext>
            </a:extLst>
          </p:cNvPr>
          <p:cNvSpPr/>
          <p:nvPr/>
        </p:nvSpPr>
        <p:spPr>
          <a:xfrm rot="18798876">
            <a:off x="4016500" y="161382"/>
            <a:ext cx="114583" cy="66052"/>
          </a:xfrm>
          <a:prstGeom prst="homePlate">
            <a:avLst/>
          </a:prstGeom>
          <a:solidFill>
            <a:schemeClr val="accent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33684B62-26B5-76EC-05D1-2F4527F5DD11}"/>
              </a:ext>
            </a:extLst>
          </p:cNvPr>
          <p:cNvSpPr/>
          <p:nvPr/>
        </p:nvSpPr>
        <p:spPr>
          <a:xfrm>
            <a:off x="1851884" y="1968367"/>
            <a:ext cx="1049690" cy="565444"/>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AE233EAF-0BDB-4948-9DD4-B0BDBB058027}"/>
              </a:ext>
            </a:extLst>
          </p:cNvPr>
          <p:cNvSpPr/>
          <p:nvPr/>
        </p:nvSpPr>
        <p:spPr>
          <a:xfrm>
            <a:off x="1408500" y="1331821"/>
            <a:ext cx="1812267" cy="1266121"/>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Group 315">
            <a:extLst>
              <a:ext uri="{FF2B5EF4-FFF2-40B4-BE49-F238E27FC236}">
                <a16:creationId xmlns:a16="http://schemas.microsoft.com/office/drawing/2014/main" id="{29263E8C-FBA5-984F-D480-C424012B0D80}"/>
              </a:ext>
            </a:extLst>
          </p:cNvPr>
          <p:cNvGrpSpPr/>
          <p:nvPr/>
        </p:nvGrpSpPr>
        <p:grpSpPr>
          <a:xfrm>
            <a:off x="3140216" y="1295831"/>
            <a:ext cx="177946" cy="272917"/>
            <a:chOff x="9874250" y="2716504"/>
            <a:chExt cx="177946" cy="272917"/>
          </a:xfrm>
        </p:grpSpPr>
        <p:sp>
          <p:nvSpPr>
            <p:cNvPr id="317" name="Arrow: Pentagon 316">
              <a:extLst>
                <a:ext uri="{FF2B5EF4-FFF2-40B4-BE49-F238E27FC236}">
                  <a16:creationId xmlns:a16="http://schemas.microsoft.com/office/drawing/2014/main" id="{7E09CB6E-E684-5210-C1C1-3916D80A99F7}"/>
                </a:ext>
              </a:extLst>
            </p:cNvPr>
            <p:cNvSpPr/>
            <p:nvPr/>
          </p:nvSpPr>
          <p:spPr>
            <a:xfrm rot="18798876">
              <a:off x="9866950" y="2740770"/>
              <a:ext cx="11458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8" name="TextBox 317">
              <a:extLst>
                <a:ext uri="{FF2B5EF4-FFF2-40B4-BE49-F238E27FC236}">
                  <a16:creationId xmlns:a16="http://schemas.microsoft.com/office/drawing/2014/main" id="{1EB341F5-78D0-F1E0-0F10-4D99C58D0A2B}"/>
                </a:ext>
              </a:extLst>
            </p:cNvPr>
            <p:cNvSpPr txBox="1"/>
            <p:nvPr/>
          </p:nvSpPr>
          <p:spPr>
            <a:xfrm>
              <a:off x="9874250" y="2743200"/>
              <a:ext cx="177946" cy="246221"/>
            </a:xfrm>
            <a:prstGeom prst="rect">
              <a:avLst/>
            </a:prstGeom>
            <a:noFill/>
            <a:ln>
              <a:noFill/>
            </a:ln>
          </p:spPr>
          <p:txBody>
            <a:bodyPr wrap="square" rtlCol="0">
              <a:spAutoFit/>
            </a:bodyPr>
            <a:lstStyle/>
            <a:p>
              <a:r>
                <a:rPr lang="en-US" sz="1000" b="1" dirty="0">
                  <a:solidFill>
                    <a:srgbClr val="00B050"/>
                  </a:solidFill>
                </a:rPr>
                <a:t>1</a:t>
              </a:r>
            </a:p>
          </p:txBody>
        </p:sp>
      </p:grpSp>
      <p:grpSp>
        <p:nvGrpSpPr>
          <p:cNvPr id="319" name="Group 318">
            <a:extLst>
              <a:ext uri="{FF2B5EF4-FFF2-40B4-BE49-F238E27FC236}">
                <a16:creationId xmlns:a16="http://schemas.microsoft.com/office/drawing/2014/main" id="{BCB005E2-3BF2-3CE4-84EE-92971131AFEB}"/>
              </a:ext>
            </a:extLst>
          </p:cNvPr>
          <p:cNvGrpSpPr/>
          <p:nvPr/>
        </p:nvGrpSpPr>
        <p:grpSpPr>
          <a:xfrm>
            <a:off x="2823783" y="1931311"/>
            <a:ext cx="181177" cy="258469"/>
            <a:chOff x="10102202" y="2715396"/>
            <a:chExt cx="181177" cy="258469"/>
          </a:xfrm>
        </p:grpSpPr>
        <p:sp>
          <p:nvSpPr>
            <p:cNvPr id="320" name="Arrow: Pentagon 319">
              <a:extLst>
                <a:ext uri="{FF2B5EF4-FFF2-40B4-BE49-F238E27FC236}">
                  <a16:creationId xmlns:a16="http://schemas.microsoft.com/office/drawing/2014/main" id="{7220B782-72E0-2F35-E1DD-0484E99B283C}"/>
                </a:ext>
              </a:extLst>
            </p:cNvPr>
            <p:cNvSpPr/>
            <p:nvPr/>
          </p:nvSpPr>
          <p:spPr>
            <a:xfrm rot="18798876">
              <a:off x="10091213" y="2746582"/>
              <a:ext cx="12842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1" name="TextBox 320">
              <a:extLst>
                <a:ext uri="{FF2B5EF4-FFF2-40B4-BE49-F238E27FC236}">
                  <a16:creationId xmlns:a16="http://schemas.microsoft.com/office/drawing/2014/main" id="{2F65650A-1706-B875-9AB1-E1C78DB77B77}"/>
                </a:ext>
              </a:extLst>
            </p:cNvPr>
            <p:cNvSpPr txBox="1"/>
            <p:nvPr/>
          </p:nvSpPr>
          <p:spPr>
            <a:xfrm>
              <a:off x="10102202" y="2727644"/>
              <a:ext cx="181177" cy="246221"/>
            </a:xfrm>
            <a:prstGeom prst="rect">
              <a:avLst/>
            </a:prstGeom>
            <a:noFill/>
            <a:ln>
              <a:noFill/>
            </a:ln>
          </p:spPr>
          <p:txBody>
            <a:bodyPr wrap="square" rtlCol="0">
              <a:spAutoFit/>
            </a:bodyPr>
            <a:lstStyle/>
            <a:p>
              <a:r>
                <a:rPr lang="en-US" sz="1000" b="1" dirty="0">
                  <a:solidFill>
                    <a:srgbClr val="00B050"/>
                  </a:solidFill>
                </a:rPr>
                <a:t>2</a:t>
              </a:r>
            </a:p>
          </p:txBody>
        </p:sp>
      </p:grpSp>
      <p:sp>
        <p:nvSpPr>
          <p:cNvPr id="21" name="TextBox 20">
            <a:extLst>
              <a:ext uri="{FF2B5EF4-FFF2-40B4-BE49-F238E27FC236}">
                <a16:creationId xmlns:a16="http://schemas.microsoft.com/office/drawing/2014/main" id="{C43B47B8-9A67-142F-0082-819068F30B22}"/>
              </a:ext>
            </a:extLst>
          </p:cNvPr>
          <p:cNvSpPr txBox="1"/>
          <p:nvPr/>
        </p:nvSpPr>
        <p:spPr>
          <a:xfrm>
            <a:off x="2563176" y="3850213"/>
            <a:ext cx="720752" cy="400110"/>
          </a:xfrm>
          <a:prstGeom prst="rect">
            <a:avLst/>
          </a:prstGeom>
          <a:noFill/>
        </p:spPr>
        <p:txBody>
          <a:bodyPr wrap="square" rtlCol="0">
            <a:spAutoFit/>
          </a:bodyPr>
          <a:lstStyle/>
          <a:p>
            <a:pPr algn="ctr"/>
            <a:r>
              <a:rPr lang="en-US" sz="1000" dirty="0">
                <a:solidFill>
                  <a:srgbClr val="FF0000"/>
                </a:solidFill>
              </a:rPr>
              <a:t>Not</a:t>
            </a:r>
          </a:p>
          <a:p>
            <a:pPr algn="ctr"/>
            <a:r>
              <a:rPr lang="en-US" sz="1000" dirty="0">
                <a:solidFill>
                  <a:srgbClr val="FF0000"/>
                </a:solidFill>
              </a:rPr>
              <a:t>supported</a:t>
            </a:r>
          </a:p>
        </p:txBody>
      </p:sp>
      <p:sp>
        <p:nvSpPr>
          <p:cNvPr id="23" name="Rectangle 22">
            <a:extLst>
              <a:ext uri="{FF2B5EF4-FFF2-40B4-BE49-F238E27FC236}">
                <a16:creationId xmlns:a16="http://schemas.microsoft.com/office/drawing/2014/main" id="{7C926192-CDF0-1F61-9697-45E4478FE44E}"/>
              </a:ext>
            </a:extLst>
          </p:cNvPr>
          <p:cNvSpPr/>
          <p:nvPr/>
        </p:nvSpPr>
        <p:spPr>
          <a:xfrm>
            <a:off x="1405819" y="3905246"/>
            <a:ext cx="1812267" cy="6260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934D8C-9EB3-F224-3941-BB70EDD81BBE}"/>
              </a:ext>
            </a:extLst>
          </p:cNvPr>
          <p:cNvSpPr txBox="1"/>
          <p:nvPr/>
        </p:nvSpPr>
        <p:spPr>
          <a:xfrm>
            <a:off x="2919846" y="262699"/>
            <a:ext cx="946135" cy="400110"/>
          </a:xfrm>
          <a:prstGeom prst="rect">
            <a:avLst/>
          </a:prstGeom>
          <a:noFill/>
        </p:spPr>
        <p:txBody>
          <a:bodyPr wrap="square" rtlCol="0">
            <a:spAutoFit/>
          </a:bodyPr>
          <a:lstStyle/>
          <a:p>
            <a:pPr algn="ctr"/>
            <a:r>
              <a:rPr lang="en-US" sz="1000" dirty="0">
                <a:solidFill>
                  <a:schemeClr val="accent1">
                    <a:lumMod val="75000"/>
                  </a:schemeClr>
                </a:solidFill>
              </a:rPr>
              <a:t>No Archiving Rules</a:t>
            </a:r>
          </a:p>
        </p:txBody>
      </p:sp>
      <p:sp>
        <p:nvSpPr>
          <p:cNvPr id="337" name="TextBox 336">
            <a:extLst>
              <a:ext uri="{FF2B5EF4-FFF2-40B4-BE49-F238E27FC236}">
                <a16:creationId xmlns:a16="http://schemas.microsoft.com/office/drawing/2014/main" id="{3D5A03B7-155A-5772-55B2-BC9AD9C38072}"/>
              </a:ext>
            </a:extLst>
          </p:cNvPr>
          <p:cNvSpPr txBox="1"/>
          <p:nvPr/>
        </p:nvSpPr>
        <p:spPr>
          <a:xfrm>
            <a:off x="1707393" y="4541635"/>
            <a:ext cx="1478937" cy="246221"/>
          </a:xfrm>
          <a:prstGeom prst="rect">
            <a:avLst/>
          </a:prstGeom>
          <a:noFill/>
        </p:spPr>
        <p:txBody>
          <a:bodyPr wrap="square" rtlCol="0">
            <a:spAutoFit/>
          </a:bodyPr>
          <a:lstStyle/>
          <a:p>
            <a:r>
              <a:rPr lang="en-US" sz="1000" i="1" dirty="0"/>
              <a:t>Conversation History</a:t>
            </a:r>
          </a:p>
        </p:txBody>
      </p:sp>
      <p:grpSp>
        <p:nvGrpSpPr>
          <p:cNvPr id="338" name="Group 337">
            <a:extLst>
              <a:ext uri="{FF2B5EF4-FFF2-40B4-BE49-F238E27FC236}">
                <a16:creationId xmlns:a16="http://schemas.microsoft.com/office/drawing/2014/main" id="{AA2EE745-F3E9-4D17-6442-79F52062E31C}"/>
              </a:ext>
            </a:extLst>
          </p:cNvPr>
          <p:cNvGrpSpPr/>
          <p:nvPr/>
        </p:nvGrpSpPr>
        <p:grpSpPr>
          <a:xfrm>
            <a:off x="1325750" y="4581337"/>
            <a:ext cx="536005" cy="184961"/>
            <a:chOff x="286738" y="824961"/>
            <a:chExt cx="536005" cy="184961"/>
          </a:xfrm>
        </p:grpSpPr>
        <p:pic>
          <p:nvPicPr>
            <p:cNvPr id="339" name="Picture 338">
              <a:extLst>
                <a:ext uri="{FF2B5EF4-FFF2-40B4-BE49-F238E27FC236}">
                  <a16:creationId xmlns:a16="http://schemas.microsoft.com/office/drawing/2014/main" id="{DC90C976-0B38-63EB-2A13-192BAB2E1D12}"/>
                </a:ext>
              </a:extLst>
            </p:cNvPr>
            <p:cNvPicPr>
              <a:picLocks noChangeAspect="1"/>
            </p:cNvPicPr>
            <p:nvPr/>
          </p:nvPicPr>
          <p:blipFill>
            <a:blip r:embed="rId2"/>
            <a:stretch>
              <a:fillRect/>
            </a:stretch>
          </p:blipFill>
          <p:spPr>
            <a:xfrm>
              <a:off x="486102" y="824961"/>
              <a:ext cx="186864" cy="156670"/>
            </a:xfrm>
            <a:prstGeom prst="rect">
              <a:avLst/>
            </a:prstGeom>
          </p:spPr>
        </p:pic>
        <p:sp>
          <p:nvSpPr>
            <p:cNvPr id="340" name="TextBox 339">
              <a:extLst>
                <a:ext uri="{FF2B5EF4-FFF2-40B4-BE49-F238E27FC236}">
                  <a16:creationId xmlns:a16="http://schemas.microsoft.com/office/drawing/2014/main" id="{A311E4A2-6260-702F-FB37-BB3F48E9C0B3}"/>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41" name="TextBox 340">
            <a:extLst>
              <a:ext uri="{FF2B5EF4-FFF2-40B4-BE49-F238E27FC236}">
                <a16:creationId xmlns:a16="http://schemas.microsoft.com/office/drawing/2014/main" id="{62848433-C6C4-11BD-4858-BB8251F25CE9}"/>
              </a:ext>
            </a:extLst>
          </p:cNvPr>
          <p:cNvSpPr txBox="1"/>
          <p:nvPr/>
        </p:nvSpPr>
        <p:spPr>
          <a:xfrm>
            <a:off x="1726734" y="4875574"/>
            <a:ext cx="1624441" cy="246221"/>
          </a:xfrm>
          <a:prstGeom prst="rect">
            <a:avLst/>
          </a:prstGeom>
          <a:noFill/>
        </p:spPr>
        <p:txBody>
          <a:bodyPr wrap="square" rtlCol="0">
            <a:spAutoFit/>
          </a:bodyPr>
          <a:lstStyle/>
          <a:p>
            <a:r>
              <a:rPr lang="en-US" sz="1000" i="1" dirty="0"/>
              <a:t>Recoverable Items</a:t>
            </a:r>
          </a:p>
        </p:txBody>
      </p:sp>
      <p:grpSp>
        <p:nvGrpSpPr>
          <p:cNvPr id="342" name="Group 341">
            <a:extLst>
              <a:ext uri="{FF2B5EF4-FFF2-40B4-BE49-F238E27FC236}">
                <a16:creationId xmlns:a16="http://schemas.microsoft.com/office/drawing/2014/main" id="{DF874295-AB9E-6230-429E-5D528C701243}"/>
              </a:ext>
            </a:extLst>
          </p:cNvPr>
          <p:cNvGrpSpPr/>
          <p:nvPr/>
        </p:nvGrpSpPr>
        <p:grpSpPr>
          <a:xfrm>
            <a:off x="1325301" y="4916859"/>
            <a:ext cx="536005" cy="184961"/>
            <a:chOff x="286738" y="824961"/>
            <a:chExt cx="536005" cy="184961"/>
          </a:xfrm>
        </p:grpSpPr>
        <p:pic>
          <p:nvPicPr>
            <p:cNvPr id="343" name="Picture 342">
              <a:extLst>
                <a:ext uri="{FF2B5EF4-FFF2-40B4-BE49-F238E27FC236}">
                  <a16:creationId xmlns:a16="http://schemas.microsoft.com/office/drawing/2014/main" id="{3A9D9186-49EF-EE45-2BBD-E41359BB0E14}"/>
                </a:ext>
              </a:extLst>
            </p:cNvPr>
            <p:cNvPicPr>
              <a:picLocks noChangeAspect="1"/>
            </p:cNvPicPr>
            <p:nvPr/>
          </p:nvPicPr>
          <p:blipFill>
            <a:blip r:embed="rId2"/>
            <a:stretch>
              <a:fillRect/>
            </a:stretch>
          </p:blipFill>
          <p:spPr>
            <a:xfrm>
              <a:off x="486102" y="824961"/>
              <a:ext cx="186864" cy="156670"/>
            </a:xfrm>
            <a:prstGeom prst="rect">
              <a:avLst/>
            </a:prstGeom>
          </p:spPr>
        </p:pic>
        <p:sp>
          <p:nvSpPr>
            <p:cNvPr id="344" name="TextBox 343">
              <a:extLst>
                <a:ext uri="{FF2B5EF4-FFF2-40B4-BE49-F238E27FC236}">
                  <a16:creationId xmlns:a16="http://schemas.microsoft.com/office/drawing/2014/main" id="{D6F44B7D-95D9-7F01-38E8-C565DB17BD1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45" name="TextBox 344">
            <a:extLst>
              <a:ext uri="{FF2B5EF4-FFF2-40B4-BE49-F238E27FC236}">
                <a16:creationId xmlns:a16="http://schemas.microsoft.com/office/drawing/2014/main" id="{3B3AB60D-C399-A812-479E-FDFAC55C8771}"/>
              </a:ext>
            </a:extLst>
          </p:cNvPr>
          <p:cNvSpPr txBox="1"/>
          <p:nvPr/>
        </p:nvSpPr>
        <p:spPr>
          <a:xfrm>
            <a:off x="2087026" y="5146914"/>
            <a:ext cx="989874" cy="246221"/>
          </a:xfrm>
          <a:prstGeom prst="rect">
            <a:avLst/>
          </a:prstGeom>
          <a:noFill/>
        </p:spPr>
        <p:txBody>
          <a:bodyPr wrap="square" rtlCol="0">
            <a:spAutoFit/>
          </a:bodyPr>
          <a:lstStyle/>
          <a:p>
            <a:r>
              <a:rPr lang="en-US" sz="1000" dirty="0"/>
              <a:t>Versions</a:t>
            </a:r>
          </a:p>
        </p:txBody>
      </p:sp>
      <p:pic>
        <p:nvPicPr>
          <p:cNvPr id="346" name="Picture 345">
            <a:extLst>
              <a:ext uri="{FF2B5EF4-FFF2-40B4-BE49-F238E27FC236}">
                <a16:creationId xmlns:a16="http://schemas.microsoft.com/office/drawing/2014/main" id="{B219E776-72EC-7B60-517F-C67EE20920E4}"/>
              </a:ext>
            </a:extLst>
          </p:cNvPr>
          <p:cNvPicPr>
            <a:picLocks noChangeAspect="1"/>
          </p:cNvPicPr>
          <p:nvPr/>
        </p:nvPicPr>
        <p:blipFill>
          <a:blip r:embed="rId2"/>
          <a:stretch>
            <a:fillRect/>
          </a:stretch>
        </p:blipFill>
        <p:spPr>
          <a:xfrm>
            <a:off x="1913412" y="5181359"/>
            <a:ext cx="186864" cy="156670"/>
          </a:xfrm>
          <a:prstGeom prst="rect">
            <a:avLst/>
          </a:prstGeom>
        </p:spPr>
      </p:pic>
      <p:sp>
        <p:nvSpPr>
          <p:cNvPr id="347" name="TextBox 346">
            <a:extLst>
              <a:ext uri="{FF2B5EF4-FFF2-40B4-BE49-F238E27FC236}">
                <a16:creationId xmlns:a16="http://schemas.microsoft.com/office/drawing/2014/main" id="{5211DF66-67AC-C3B4-9FD8-7662F15E89E1}"/>
              </a:ext>
            </a:extLst>
          </p:cNvPr>
          <p:cNvSpPr txBox="1"/>
          <p:nvPr/>
        </p:nvSpPr>
        <p:spPr>
          <a:xfrm>
            <a:off x="2087026" y="5400108"/>
            <a:ext cx="989874" cy="246221"/>
          </a:xfrm>
          <a:prstGeom prst="rect">
            <a:avLst/>
          </a:prstGeom>
          <a:noFill/>
        </p:spPr>
        <p:txBody>
          <a:bodyPr wrap="square" rtlCol="0">
            <a:spAutoFit/>
          </a:bodyPr>
          <a:lstStyle/>
          <a:p>
            <a:r>
              <a:rPr lang="en-US" sz="1000" dirty="0" err="1"/>
              <a:t>SubstrateHolds</a:t>
            </a:r>
            <a:endParaRPr lang="en-US" sz="1000" dirty="0"/>
          </a:p>
        </p:txBody>
      </p:sp>
      <p:pic>
        <p:nvPicPr>
          <p:cNvPr id="348" name="Picture 347">
            <a:extLst>
              <a:ext uri="{FF2B5EF4-FFF2-40B4-BE49-F238E27FC236}">
                <a16:creationId xmlns:a16="http://schemas.microsoft.com/office/drawing/2014/main" id="{23B23E42-B8CA-5B78-4717-BF1CA5DF20E8}"/>
              </a:ext>
            </a:extLst>
          </p:cNvPr>
          <p:cNvPicPr>
            <a:picLocks noChangeAspect="1"/>
          </p:cNvPicPr>
          <p:nvPr/>
        </p:nvPicPr>
        <p:blipFill>
          <a:blip r:embed="rId2"/>
          <a:stretch>
            <a:fillRect/>
          </a:stretch>
        </p:blipFill>
        <p:spPr>
          <a:xfrm>
            <a:off x="1913412" y="5428916"/>
            <a:ext cx="186864" cy="156670"/>
          </a:xfrm>
          <a:prstGeom prst="rect">
            <a:avLst/>
          </a:prstGeom>
        </p:spPr>
      </p:pic>
      <p:sp>
        <p:nvSpPr>
          <p:cNvPr id="349" name="TextBox 348">
            <a:extLst>
              <a:ext uri="{FF2B5EF4-FFF2-40B4-BE49-F238E27FC236}">
                <a16:creationId xmlns:a16="http://schemas.microsoft.com/office/drawing/2014/main" id="{F8512F7F-3ABF-47F1-8314-03FD11557ADF}"/>
              </a:ext>
            </a:extLst>
          </p:cNvPr>
          <p:cNvSpPr txBox="1"/>
          <p:nvPr/>
        </p:nvSpPr>
        <p:spPr>
          <a:xfrm>
            <a:off x="2087026" y="5649382"/>
            <a:ext cx="989874" cy="246221"/>
          </a:xfrm>
          <a:prstGeom prst="rect">
            <a:avLst/>
          </a:prstGeom>
          <a:noFill/>
        </p:spPr>
        <p:txBody>
          <a:bodyPr wrap="square" rtlCol="0">
            <a:spAutoFit/>
          </a:bodyPr>
          <a:lstStyle/>
          <a:p>
            <a:r>
              <a:rPr lang="en-US" sz="1000" dirty="0"/>
              <a:t>Deletions</a:t>
            </a:r>
          </a:p>
        </p:txBody>
      </p:sp>
      <p:pic>
        <p:nvPicPr>
          <p:cNvPr id="350" name="Picture 349">
            <a:extLst>
              <a:ext uri="{FF2B5EF4-FFF2-40B4-BE49-F238E27FC236}">
                <a16:creationId xmlns:a16="http://schemas.microsoft.com/office/drawing/2014/main" id="{2D2AC1C2-CEF0-B5F4-E2F5-153993BFCBA8}"/>
              </a:ext>
            </a:extLst>
          </p:cNvPr>
          <p:cNvPicPr>
            <a:picLocks noChangeAspect="1"/>
          </p:cNvPicPr>
          <p:nvPr/>
        </p:nvPicPr>
        <p:blipFill>
          <a:blip r:embed="rId2"/>
          <a:stretch>
            <a:fillRect/>
          </a:stretch>
        </p:blipFill>
        <p:spPr>
          <a:xfrm>
            <a:off x="1913412" y="5676473"/>
            <a:ext cx="186864" cy="156670"/>
          </a:xfrm>
          <a:prstGeom prst="rect">
            <a:avLst/>
          </a:prstGeom>
        </p:spPr>
      </p:pic>
      <p:sp>
        <p:nvSpPr>
          <p:cNvPr id="351" name="TextBox 350">
            <a:extLst>
              <a:ext uri="{FF2B5EF4-FFF2-40B4-BE49-F238E27FC236}">
                <a16:creationId xmlns:a16="http://schemas.microsoft.com/office/drawing/2014/main" id="{83511E56-9168-B2C8-9039-D6DC99C4FBF6}"/>
              </a:ext>
            </a:extLst>
          </p:cNvPr>
          <p:cNvSpPr txBox="1"/>
          <p:nvPr/>
        </p:nvSpPr>
        <p:spPr>
          <a:xfrm>
            <a:off x="2087026" y="5890921"/>
            <a:ext cx="1102256" cy="246221"/>
          </a:xfrm>
          <a:prstGeom prst="rect">
            <a:avLst/>
          </a:prstGeom>
          <a:noFill/>
        </p:spPr>
        <p:txBody>
          <a:bodyPr wrap="square" rtlCol="0">
            <a:spAutoFit/>
          </a:bodyPr>
          <a:lstStyle/>
          <a:p>
            <a:r>
              <a:rPr lang="en-US" sz="1000" dirty="0"/>
              <a:t>Purges</a:t>
            </a:r>
          </a:p>
        </p:txBody>
      </p:sp>
      <p:pic>
        <p:nvPicPr>
          <p:cNvPr id="352" name="Picture 351">
            <a:extLst>
              <a:ext uri="{FF2B5EF4-FFF2-40B4-BE49-F238E27FC236}">
                <a16:creationId xmlns:a16="http://schemas.microsoft.com/office/drawing/2014/main" id="{E2B4BB87-8758-418C-BC8A-A07092F14206}"/>
              </a:ext>
            </a:extLst>
          </p:cNvPr>
          <p:cNvPicPr>
            <a:picLocks noChangeAspect="1"/>
          </p:cNvPicPr>
          <p:nvPr/>
        </p:nvPicPr>
        <p:blipFill>
          <a:blip r:embed="rId2"/>
          <a:stretch>
            <a:fillRect/>
          </a:stretch>
        </p:blipFill>
        <p:spPr>
          <a:xfrm>
            <a:off x="1913412" y="5924030"/>
            <a:ext cx="186864" cy="156670"/>
          </a:xfrm>
          <a:prstGeom prst="rect">
            <a:avLst/>
          </a:prstGeom>
        </p:spPr>
      </p:pic>
      <p:cxnSp>
        <p:nvCxnSpPr>
          <p:cNvPr id="353" name="Connector: Elbow 352">
            <a:extLst>
              <a:ext uri="{FF2B5EF4-FFF2-40B4-BE49-F238E27FC236}">
                <a16:creationId xmlns:a16="http://schemas.microsoft.com/office/drawing/2014/main" id="{FCF41ACE-F277-BF28-A0DC-32A48D905786}"/>
              </a:ext>
            </a:extLst>
          </p:cNvPr>
          <p:cNvCxnSpPr>
            <a:cxnSpLocks/>
            <a:stCxn id="344" idx="2"/>
            <a:endCxn id="346" idx="1"/>
          </p:cNvCxnSpPr>
          <p:nvPr/>
        </p:nvCxnSpPr>
        <p:spPr>
          <a:xfrm rot="16200000" flipH="1">
            <a:off x="1674421" y="5020703"/>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4" name="Connector: Elbow 353">
            <a:extLst>
              <a:ext uri="{FF2B5EF4-FFF2-40B4-BE49-F238E27FC236}">
                <a16:creationId xmlns:a16="http://schemas.microsoft.com/office/drawing/2014/main" id="{67F2038B-7BA3-7317-273D-F250A5A7E294}"/>
              </a:ext>
            </a:extLst>
          </p:cNvPr>
          <p:cNvCxnSpPr>
            <a:cxnSpLocks/>
            <a:stCxn id="344" idx="2"/>
            <a:endCxn id="348" idx="1"/>
          </p:cNvCxnSpPr>
          <p:nvPr/>
        </p:nvCxnSpPr>
        <p:spPr>
          <a:xfrm rot="16200000" flipH="1">
            <a:off x="1550643" y="5144481"/>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5" name="Connector: Elbow 354">
            <a:extLst>
              <a:ext uri="{FF2B5EF4-FFF2-40B4-BE49-F238E27FC236}">
                <a16:creationId xmlns:a16="http://schemas.microsoft.com/office/drawing/2014/main" id="{D4AA77DE-4D03-8A93-4553-FB09D647D17E}"/>
              </a:ext>
            </a:extLst>
          </p:cNvPr>
          <p:cNvCxnSpPr>
            <a:cxnSpLocks/>
            <a:stCxn id="344" idx="2"/>
            <a:endCxn id="350" idx="1"/>
          </p:cNvCxnSpPr>
          <p:nvPr/>
        </p:nvCxnSpPr>
        <p:spPr>
          <a:xfrm rot="16200000" flipH="1">
            <a:off x="1426864" y="5268260"/>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6" name="Connector: Elbow 355">
            <a:extLst>
              <a:ext uri="{FF2B5EF4-FFF2-40B4-BE49-F238E27FC236}">
                <a16:creationId xmlns:a16="http://schemas.microsoft.com/office/drawing/2014/main" id="{AA81E07D-D2C8-BF54-FB96-037154BD7861}"/>
              </a:ext>
            </a:extLst>
          </p:cNvPr>
          <p:cNvCxnSpPr>
            <a:cxnSpLocks/>
            <a:stCxn id="344" idx="2"/>
            <a:endCxn id="352" idx="1"/>
          </p:cNvCxnSpPr>
          <p:nvPr/>
        </p:nvCxnSpPr>
        <p:spPr>
          <a:xfrm rot="16200000" flipH="1">
            <a:off x="1303086" y="5392038"/>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7" name="Connector: Elbow 356">
            <a:extLst>
              <a:ext uri="{FF2B5EF4-FFF2-40B4-BE49-F238E27FC236}">
                <a16:creationId xmlns:a16="http://schemas.microsoft.com/office/drawing/2014/main" id="{FDF6D105-8A4B-5C7F-92C0-859EE7F104EB}"/>
              </a:ext>
            </a:extLst>
          </p:cNvPr>
          <p:cNvCxnSpPr>
            <a:cxnSpLocks/>
            <a:stCxn id="344" idx="2"/>
            <a:endCxn id="359" idx="1"/>
          </p:cNvCxnSpPr>
          <p:nvPr/>
        </p:nvCxnSpPr>
        <p:spPr>
          <a:xfrm rot="16200000" flipH="1">
            <a:off x="1179307" y="5515817"/>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1D42F6AE-3B73-29B5-895C-0B7236CBA596}"/>
              </a:ext>
            </a:extLst>
          </p:cNvPr>
          <p:cNvSpPr txBox="1"/>
          <p:nvPr/>
        </p:nvSpPr>
        <p:spPr>
          <a:xfrm>
            <a:off x="2087026" y="6128462"/>
            <a:ext cx="1053282" cy="246221"/>
          </a:xfrm>
          <a:prstGeom prst="rect">
            <a:avLst/>
          </a:prstGeom>
          <a:noFill/>
        </p:spPr>
        <p:txBody>
          <a:bodyPr wrap="square" rtlCol="0">
            <a:spAutoFit/>
          </a:bodyPr>
          <a:lstStyle/>
          <a:p>
            <a:r>
              <a:rPr lang="en-US" sz="1000" dirty="0" err="1"/>
              <a:t>DiscoveryHolds</a:t>
            </a:r>
            <a:endParaRPr lang="en-US" sz="1000" dirty="0"/>
          </a:p>
        </p:txBody>
      </p:sp>
      <p:pic>
        <p:nvPicPr>
          <p:cNvPr id="359" name="Picture 358">
            <a:extLst>
              <a:ext uri="{FF2B5EF4-FFF2-40B4-BE49-F238E27FC236}">
                <a16:creationId xmlns:a16="http://schemas.microsoft.com/office/drawing/2014/main" id="{2586139C-702E-3C86-7AEA-69996999A184}"/>
              </a:ext>
            </a:extLst>
          </p:cNvPr>
          <p:cNvPicPr>
            <a:picLocks noChangeAspect="1"/>
          </p:cNvPicPr>
          <p:nvPr/>
        </p:nvPicPr>
        <p:blipFill>
          <a:blip r:embed="rId2"/>
          <a:stretch>
            <a:fillRect/>
          </a:stretch>
        </p:blipFill>
        <p:spPr>
          <a:xfrm>
            <a:off x="1913412" y="6171587"/>
            <a:ext cx="186864" cy="156670"/>
          </a:xfrm>
          <a:prstGeom prst="rect">
            <a:avLst/>
          </a:prstGeom>
        </p:spPr>
      </p:pic>
      <p:sp>
        <p:nvSpPr>
          <p:cNvPr id="5" name="TextBox 4">
            <a:extLst>
              <a:ext uri="{FF2B5EF4-FFF2-40B4-BE49-F238E27FC236}">
                <a16:creationId xmlns:a16="http://schemas.microsoft.com/office/drawing/2014/main" id="{A57A7C34-5912-4A73-8A7E-36F3F3019F99}"/>
              </a:ext>
            </a:extLst>
          </p:cNvPr>
          <p:cNvSpPr txBox="1"/>
          <p:nvPr/>
        </p:nvSpPr>
        <p:spPr>
          <a:xfrm>
            <a:off x="4555185" y="130066"/>
            <a:ext cx="2164308" cy="400110"/>
          </a:xfrm>
          <a:prstGeom prst="rect">
            <a:avLst/>
          </a:prstGeom>
          <a:noFill/>
        </p:spPr>
        <p:txBody>
          <a:bodyPr wrap="square" rtlCol="0">
            <a:spAutoFit/>
          </a:bodyPr>
          <a:lstStyle/>
          <a:p>
            <a:r>
              <a:rPr lang="en-US" sz="1000" dirty="0">
                <a:solidFill>
                  <a:srgbClr val="00B050"/>
                </a:solidFill>
              </a:rPr>
              <a:t>Note : users cannot apply </a:t>
            </a:r>
          </a:p>
          <a:p>
            <a:r>
              <a:rPr lang="en-US" sz="1000" dirty="0">
                <a:solidFill>
                  <a:srgbClr val="00B050"/>
                </a:solidFill>
              </a:rPr>
              <a:t>a Retention label on a whole mailbox</a:t>
            </a:r>
          </a:p>
        </p:txBody>
      </p:sp>
      <p:grpSp>
        <p:nvGrpSpPr>
          <p:cNvPr id="307" name="Group 306">
            <a:extLst>
              <a:ext uri="{FF2B5EF4-FFF2-40B4-BE49-F238E27FC236}">
                <a16:creationId xmlns:a16="http://schemas.microsoft.com/office/drawing/2014/main" id="{64993D4B-D22D-235F-93CF-577E83AEDC27}"/>
              </a:ext>
            </a:extLst>
          </p:cNvPr>
          <p:cNvGrpSpPr/>
          <p:nvPr/>
        </p:nvGrpSpPr>
        <p:grpSpPr>
          <a:xfrm>
            <a:off x="4255174" y="141065"/>
            <a:ext cx="177946" cy="272917"/>
            <a:chOff x="9874250" y="2716504"/>
            <a:chExt cx="177946" cy="272917"/>
          </a:xfrm>
        </p:grpSpPr>
        <p:sp>
          <p:nvSpPr>
            <p:cNvPr id="310" name="Arrow: Pentagon 309">
              <a:extLst>
                <a:ext uri="{FF2B5EF4-FFF2-40B4-BE49-F238E27FC236}">
                  <a16:creationId xmlns:a16="http://schemas.microsoft.com/office/drawing/2014/main" id="{A6DB07D1-B28A-4FD7-1C94-0B996EF54C47}"/>
                </a:ext>
              </a:extLst>
            </p:cNvPr>
            <p:cNvSpPr/>
            <p:nvPr/>
          </p:nvSpPr>
          <p:spPr>
            <a:xfrm rot="18798876">
              <a:off x="9866950" y="2740770"/>
              <a:ext cx="114583" cy="66052"/>
            </a:xfrm>
            <a:prstGeom prst="homePlat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1" name="TextBox 310">
              <a:extLst>
                <a:ext uri="{FF2B5EF4-FFF2-40B4-BE49-F238E27FC236}">
                  <a16:creationId xmlns:a16="http://schemas.microsoft.com/office/drawing/2014/main" id="{4F53DD7E-8476-1703-C507-E763E8732855}"/>
                </a:ext>
              </a:extLst>
            </p:cNvPr>
            <p:cNvSpPr txBox="1"/>
            <p:nvPr/>
          </p:nvSpPr>
          <p:spPr>
            <a:xfrm>
              <a:off x="9874250" y="2743200"/>
              <a:ext cx="177946" cy="246221"/>
            </a:xfrm>
            <a:prstGeom prst="rect">
              <a:avLst/>
            </a:prstGeom>
            <a:noFill/>
            <a:ln>
              <a:noFill/>
            </a:ln>
          </p:spPr>
          <p:txBody>
            <a:bodyPr wrap="square" rtlCol="0">
              <a:spAutoFit/>
            </a:bodyPr>
            <a:lstStyle/>
            <a:p>
              <a:r>
                <a:rPr lang="en-US" sz="1000" b="1" dirty="0">
                  <a:solidFill>
                    <a:srgbClr val="00B050"/>
                  </a:solidFill>
                </a:rPr>
                <a:t>1</a:t>
              </a:r>
            </a:p>
          </p:txBody>
        </p:sp>
      </p:grpSp>
      <p:cxnSp>
        <p:nvCxnSpPr>
          <p:cNvPr id="323" name="Straight Connector 322">
            <a:extLst>
              <a:ext uri="{FF2B5EF4-FFF2-40B4-BE49-F238E27FC236}">
                <a16:creationId xmlns:a16="http://schemas.microsoft.com/office/drawing/2014/main" id="{25ECE94D-CDA9-1CE8-37C3-9F84AA631AA6}"/>
              </a:ext>
            </a:extLst>
          </p:cNvPr>
          <p:cNvCxnSpPr>
            <a:cxnSpLocks/>
          </p:cNvCxnSpPr>
          <p:nvPr/>
        </p:nvCxnSpPr>
        <p:spPr>
          <a:xfrm>
            <a:off x="4212948" y="98791"/>
            <a:ext cx="203897" cy="232237"/>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7B4AD1D-F913-C26D-B233-D3E06641F25D}"/>
              </a:ext>
            </a:extLst>
          </p:cNvPr>
          <p:cNvCxnSpPr>
            <a:cxnSpLocks/>
          </p:cNvCxnSpPr>
          <p:nvPr/>
        </p:nvCxnSpPr>
        <p:spPr>
          <a:xfrm flipH="1">
            <a:off x="4209427" y="122425"/>
            <a:ext cx="167178" cy="19246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407C2D3-C99A-1404-643B-34FED3EF3E61}"/>
              </a:ext>
            </a:extLst>
          </p:cNvPr>
          <p:cNvPicPr>
            <a:picLocks noChangeAspect="1"/>
          </p:cNvPicPr>
          <p:nvPr/>
        </p:nvPicPr>
        <p:blipFill>
          <a:blip r:embed="rId3"/>
          <a:stretch>
            <a:fillRect/>
          </a:stretch>
        </p:blipFill>
        <p:spPr>
          <a:xfrm>
            <a:off x="-26011" y="8947"/>
            <a:ext cx="740114" cy="699010"/>
          </a:xfrm>
          <a:prstGeom prst="rect">
            <a:avLst/>
          </a:prstGeom>
        </p:spPr>
      </p:pic>
      <p:pic>
        <p:nvPicPr>
          <p:cNvPr id="3" name="Picture 2">
            <a:extLst>
              <a:ext uri="{FF2B5EF4-FFF2-40B4-BE49-F238E27FC236}">
                <a16:creationId xmlns:a16="http://schemas.microsoft.com/office/drawing/2014/main" id="{5B422983-29AD-39C3-1EE0-0F03471F4DE1}"/>
              </a:ext>
            </a:extLst>
          </p:cNvPr>
          <p:cNvPicPr>
            <a:picLocks noChangeAspect="1"/>
          </p:cNvPicPr>
          <p:nvPr/>
        </p:nvPicPr>
        <p:blipFill>
          <a:blip r:embed="rId3"/>
          <a:stretch>
            <a:fillRect/>
          </a:stretch>
        </p:blipFill>
        <p:spPr>
          <a:xfrm>
            <a:off x="1373256" y="6457044"/>
            <a:ext cx="186864" cy="176486"/>
          </a:xfrm>
          <a:prstGeom prst="rect">
            <a:avLst/>
          </a:prstGeom>
        </p:spPr>
      </p:pic>
      <p:sp>
        <p:nvSpPr>
          <p:cNvPr id="4" name="TextBox 3">
            <a:extLst>
              <a:ext uri="{FF2B5EF4-FFF2-40B4-BE49-F238E27FC236}">
                <a16:creationId xmlns:a16="http://schemas.microsoft.com/office/drawing/2014/main" id="{407A4F28-C385-197E-A2C8-0C45E2CF15D7}"/>
              </a:ext>
            </a:extLst>
          </p:cNvPr>
          <p:cNvSpPr txBox="1"/>
          <p:nvPr/>
        </p:nvSpPr>
        <p:spPr>
          <a:xfrm>
            <a:off x="1561536" y="6421825"/>
            <a:ext cx="997919" cy="246221"/>
          </a:xfrm>
          <a:prstGeom prst="rect">
            <a:avLst/>
          </a:prstGeom>
          <a:noFill/>
        </p:spPr>
        <p:txBody>
          <a:bodyPr wrap="square" rtlCol="0">
            <a:spAutoFit/>
          </a:bodyPr>
          <a:lstStyle/>
          <a:p>
            <a:r>
              <a:rPr lang="en-US" sz="1000" dirty="0"/>
              <a:t>Online Archive </a:t>
            </a:r>
          </a:p>
        </p:txBody>
      </p:sp>
    </p:spTree>
    <p:extLst>
      <p:ext uri="{BB962C8B-B14F-4D97-AF65-F5344CB8AC3E}">
        <p14:creationId xmlns:p14="http://schemas.microsoft.com/office/powerpoint/2010/main" val="175977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 name="Group 296">
            <a:extLst>
              <a:ext uri="{FF2B5EF4-FFF2-40B4-BE49-F238E27FC236}">
                <a16:creationId xmlns:a16="http://schemas.microsoft.com/office/drawing/2014/main" id="{9F0AF4F5-51BE-34B3-7BA6-88480AFA4F51}"/>
              </a:ext>
            </a:extLst>
          </p:cNvPr>
          <p:cNvGrpSpPr/>
          <p:nvPr/>
        </p:nvGrpSpPr>
        <p:grpSpPr>
          <a:xfrm>
            <a:off x="9244369" y="883941"/>
            <a:ext cx="536005" cy="184961"/>
            <a:chOff x="286738" y="824961"/>
            <a:chExt cx="536005" cy="184961"/>
          </a:xfrm>
        </p:grpSpPr>
        <p:pic>
          <p:nvPicPr>
            <p:cNvPr id="298" name="Picture 297">
              <a:extLst>
                <a:ext uri="{FF2B5EF4-FFF2-40B4-BE49-F238E27FC236}">
                  <a16:creationId xmlns:a16="http://schemas.microsoft.com/office/drawing/2014/main" id="{7DE335E0-3551-325E-D330-3394AF36BAF8}"/>
                </a:ext>
              </a:extLst>
            </p:cNvPr>
            <p:cNvPicPr>
              <a:picLocks noChangeAspect="1"/>
            </p:cNvPicPr>
            <p:nvPr/>
          </p:nvPicPr>
          <p:blipFill>
            <a:blip r:embed="rId2"/>
            <a:stretch>
              <a:fillRect/>
            </a:stretch>
          </p:blipFill>
          <p:spPr>
            <a:xfrm>
              <a:off x="486102" y="824961"/>
              <a:ext cx="186864" cy="156670"/>
            </a:xfrm>
            <a:prstGeom prst="rect">
              <a:avLst/>
            </a:prstGeom>
          </p:spPr>
        </p:pic>
        <p:sp>
          <p:nvSpPr>
            <p:cNvPr id="307" name="TextBox 306">
              <a:extLst>
                <a:ext uri="{FF2B5EF4-FFF2-40B4-BE49-F238E27FC236}">
                  <a16:creationId xmlns:a16="http://schemas.microsoft.com/office/drawing/2014/main" id="{DE40729E-D918-F9F7-6680-7022949A8B9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10" name="TextBox 309">
            <a:extLst>
              <a:ext uri="{FF2B5EF4-FFF2-40B4-BE49-F238E27FC236}">
                <a16:creationId xmlns:a16="http://schemas.microsoft.com/office/drawing/2014/main" id="{3DE9F595-71B2-7BFD-77AF-1C481B5DD8CC}"/>
              </a:ext>
            </a:extLst>
          </p:cNvPr>
          <p:cNvSpPr txBox="1"/>
          <p:nvPr/>
        </p:nvSpPr>
        <p:spPr>
          <a:xfrm>
            <a:off x="8971115" y="137263"/>
            <a:ext cx="3041965" cy="307777"/>
          </a:xfrm>
          <a:prstGeom prst="rect">
            <a:avLst/>
          </a:prstGeom>
          <a:noFill/>
        </p:spPr>
        <p:txBody>
          <a:bodyPr wrap="square" rtlCol="0">
            <a:spAutoFit/>
          </a:bodyPr>
          <a:lstStyle/>
          <a:p>
            <a:r>
              <a:rPr lang="en-US" sz="1400" dirty="0"/>
              <a:t>EXO Retention : MRM Policy</a:t>
            </a:r>
          </a:p>
        </p:txBody>
      </p:sp>
      <p:sp>
        <p:nvSpPr>
          <p:cNvPr id="311" name="TextBox 310">
            <a:extLst>
              <a:ext uri="{FF2B5EF4-FFF2-40B4-BE49-F238E27FC236}">
                <a16:creationId xmlns:a16="http://schemas.microsoft.com/office/drawing/2014/main" id="{06954F21-20E0-B051-74F1-D88216104112}"/>
              </a:ext>
            </a:extLst>
          </p:cNvPr>
          <p:cNvSpPr txBox="1"/>
          <p:nvPr/>
        </p:nvSpPr>
        <p:spPr>
          <a:xfrm>
            <a:off x="10216271" y="539430"/>
            <a:ext cx="1631479" cy="246221"/>
          </a:xfrm>
          <a:prstGeom prst="rect">
            <a:avLst/>
          </a:prstGeom>
          <a:noFill/>
        </p:spPr>
        <p:txBody>
          <a:bodyPr wrap="square" rtlCol="0">
            <a:spAutoFit/>
          </a:bodyPr>
          <a:lstStyle/>
          <a:p>
            <a:r>
              <a:rPr lang="en-US" sz="1000" dirty="0"/>
              <a:t>Default Policy Tag (DPT)</a:t>
            </a:r>
          </a:p>
        </p:txBody>
      </p:sp>
      <p:sp>
        <p:nvSpPr>
          <p:cNvPr id="312" name="TextBox 311">
            <a:extLst>
              <a:ext uri="{FF2B5EF4-FFF2-40B4-BE49-F238E27FC236}">
                <a16:creationId xmlns:a16="http://schemas.microsoft.com/office/drawing/2014/main" id="{50199BC5-2923-978A-A7F4-1410140173BF}"/>
              </a:ext>
            </a:extLst>
          </p:cNvPr>
          <p:cNvSpPr txBox="1"/>
          <p:nvPr/>
        </p:nvSpPr>
        <p:spPr>
          <a:xfrm>
            <a:off x="10220286" y="840130"/>
            <a:ext cx="1631479" cy="246221"/>
          </a:xfrm>
          <a:prstGeom prst="rect">
            <a:avLst/>
          </a:prstGeom>
          <a:noFill/>
        </p:spPr>
        <p:txBody>
          <a:bodyPr wrap="square" rtlCol="0">
            <a:spAutoFit/>
          </a:bodyPr>
          <a:lstStyle/>
          <a:p>
            <a:r>
              <a:rPr lang="en-US" sz="1000" dirty="0"/>
              <a:t>Retention Policy Tag (RPT)</a:t>
            </a:r>
          </a:p>
        </p:txBody>
      </p:sp>
      <p:sp>
        <p:nvSpPr>
          <p:cNvPr id="313" name="TextBox 312">
            <a:extLst>
              <a:ext uri="{FF2B5EF4-FFF2-40B4-BE49-F238E27FC236}">
                <a16:creationId xmlns:a16="http://schemas.microsoft.com/office/drawing/2014/main" id="{6DE76411-BE2D-4B9A-E1E7-DB50DE8EE957}"/>
              </a:ext>
            </a:extLst>
          </p:cNvPr>
          <p:cNvSpPr txBox="1"/>
          <p:nvPr/>
        </p:nvSpPr>
        <p:spPr>
          <a:xfrm>
            <a:off x="10222823" y="1138700"/>
            <a:ext cx="1631479" cy="246221"/>
          </a:xfrm>
          <a:prstGeom prst="rect">
            <a:avLst/>
          </a:prstGeom>
          <a:noFill/>
        </p:spPr>
        <p:txBody>
          <a:bodyPr wrap="square" rtlCol="0">
            <a:spAutoFit/>
          </a:bodyPr>
          <a:lstStyle/>
          <a:p>
            <a:r>
              <a:rPr lang="en-US" sz="1000" dirty="0"/>
              <a:t>Personal Tag</a:t>
            </a:r>
          </a:p>
        </p:txBody>
      </p:sp>
      <p:pic>
        <p:nvPicPr>
          <p:cNvPr id="314" name="Picture 313">
            <a:extLst>
              <a:ext uri="{FF2B5EF4-FFF2-40B4-BE49-F238E27FC236}">
                <a16:creationId xmlns:a16="http://schemas.microsoft.com/office/drawing/2014/main" id="{9A819984-8410-004A-CBB2-7FD38C984C56}"/>
              </a:ext>
            </a:extLst>
          </p:cNvPr>
          <p:cNvPicPr>
            <a:picLocks noChangeAspect="1"/>
          </p:cNvPicPr>
          <p:nvPr/>
        </p:nvPicPr>
        <p:blipFill>
          <a:blip r:embed="rId3"/>
          <a:stretch>
            <a:fillRect/>
          </a:stretch>
        </p:blipFill>
        <p:spPr>
          <a:xfrm>
            <a:off x="9435800" y="568375"/>
            <a:ext cx="186864" cy="176486"/>
          </a:xfrm>
          <a:prstGeom prst="rect">
            <a:avLst/>
          </a:prstGeom>
        </p:spPr>
      </p:pic>
      <p:pic>
        <p:nvPicPr>
          <p:cNvPr id="315" name="Picture 314">
            <a:extLst>
              <a:ext uri="{FF2B5EF4-FFF2-40B4-BE49-F238E27FC236}">
                <a16:creationId xmlns:a16="http://schemas.microsoft.com/office/drawing/2014/main" id="{BC94FDA3-5E2C-3EDF-33F0-5B7F64B2EE74}"/>
              </a:ext>
            </a:extLst>
          </p:cNvPr>
          <p:cNvPicPr>
            <a:picLocks noChangeAspect="1"/>
          </p:cNvPicPr>
          <p:nvPr/>
        </p:nvPicPr>
        <p:blipFill>
          <a:blip r:embed="rId2"/>
          <a:stretch>
            <a:fillRect/>
          </a:stretch>
        </p:blipFill>
        <p:spPr>
          <a:xfrm>
            <a:off x="9453279" y="1180514"/>
            <a:ext cx="186864" cy="156670"/>
          </a:xfrm>
          <a:prstGeom prst="rect">
            <a:avLst/>
          </a:prstGeom>
        </p:spPr>
      </p:pic>
      <p:pic>
        <p:nvPicPr>
          <p:cNvPr id="322" name="Picture 321">
            <a:extLst>
              <a:ext uri="{FF2B5EF4-FFF2-40B4-BE49-F238E27FC236}">
                <a16:creationId xmlns:a16="http://schemas.microsoft.com/office/drawing/2014/main" id="{57BC637A-2509-E578-C8E7-1E625C89A7C5}"/>
              </a:ext>
            </a:extLst>
          </p:cNvPr>
          <p:cNvPicPr>
            <a:picLocks noChangeAspect="1"/>
          </p:cNvPicPr>
          <p:nvPr/>
        </p:nvPicPr>
        <p:blipFill>
          <a:blip r:embed="rId4"/>
          <a:stretch>
            <a:fillRect/>
          </a:stretch>
        </p:blipFill>
        <p:spPr>
          <a:xfrm>
            <a:off x="9079835" y="1212015"/>
            <a:ext cx="137877" cy="109834"/>
          </a:xfrm>
          <a:prstGeom prst="rect">
            <a:avLst/>
          </a:prstGeom>
        </p:spPr>
      </p:pic>
      <p:pic>
        <p:nvPicPr>
          <p:cNvPr id="323" name="Picture 322">
            <a:extLst>
              <a:ext uri="{FF2B5EF4-FFF2-40B4-BE49-F238E27FC236}">
                <a16:creationId xmlns:a16="http://schemas.microsoft.com/office/drawing/2014/main" id="{91C9CE3C-5D3C-2529-6BBB-874D13240AC6}"/>
              </a:ext>
            </a:extLst>
          </p:cNvPr>
          <p:cNvPicPr>
            <a:picLocks noChangeAspect="1"/>
          </p:cNvPicPr>
          <p:nvPr/>
        </p:nvPicPr>
        <p:blipFill>
          <a:blip r:embed="rId5"/>
          <a:stretch>
            <a:fillRect/>
          </a:stretch>
        </p:blipFill>
        <p:spPr>
          <a:xfrm>
            <a:off x="9254883" y="1182929"/>
            <a:ext cx="156670" cy="156670"/>
          </a:xfrm>
          <a:prstGeom prst="rect">
            <a:avLst/>
          </a:prstGeom>
        </p:spPr>
      </p:pic>
      <p:sp>
        <p:nvSpPr>
          <p:cNvPr id="324" name="Rectangle 323">
            <a:extLst>
              <a:ext uri="{FF2B5EF4-FFF2-40B4-BE49-F238E27FC236}">
                <a16:creationId xmlns:a16="http://schemas.microsoft.com/office/drawing/2014/main" id="{AE846895-7DD5-0F9F-9F2B-EEF32ED24B84}"/>
              </a:ext>
            </a:extLst>
          </p:cNvPr>
          <p:cNvSpPr/>
          <p:nvPr/>
        </p:nvSpPr>
        <p:spPr>
          <a:xfrm>
            <a:off x="9017818" y="186392"/>
            <a:ext cx="2977844" cy="132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Arrow: Pentagon 324">
            <a:extLst>
              <a:ext uri="{FF2B5EF4-FFF2-40B4-BE49-F238E27FC236}">
                <a16:creationId xmlns:a16="http://schemas.microsoft.com/office/drawing/2014/main" id="{82452A23-82F3-170A-D737-A27879D2B5EF}"/>
              </a:ext>
            </a:extLst>
          </p:cNvPr>
          <p:cNvSpPr/>
          <p:nvPr/>
        </p:nvSpPr>
        <p:spPr>
          <a:xfrm rot="18798876">
            <a:off x="10099663" y="920117"/>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6" name="Group 325">
            <a:extLst>
              <a:ext uri="{FF2B5EF4-FFF2-40B4-BE49-F238E27FC236}">
                <a16:creationId xmlns:a16="http://schemas.microsoft.com/office/drawing/2014/main" id="{F7BBB3D1-E947-7740-F729-AA2CE2220398}"/>
              </a:ext>
            </a:extLst>
          </p:cNvPr>
          <p:cNvGrpSpPr/>
          <p:nvPr/>
        </p:nvGrpSpPr>
        <p:grpSpPr>
          <a:xfrm>
            <a:off x="9864467" y="581658"/>
            <a:ext cx="181177" cy="163018"/>
            <a:chOff x="5513861" y="2767445"/>
            <a:chExt cx="273646" cy="246219"/>
          </a:xfrm>
        </p:grpSpPr>
        <p:sp>
          <p:nvSpPr>
            <p:cNvPr id="327" name="Arrow: Pentagon 326">
              <a:extLst>
                <a:ext uri="{FF2B5EF4-FFF2-40B4-BE49-F238E27FC236}">
                  <a16:creationId xmlns:a16="http://schemas.microsoft.com/office/drawing/2014/main" id="{98B1D564-3595-FDA4-0764-8905569802F4}"/>
                </a:ext>
              </a:extLst>
            </p:cNvPr>
            <p:cNvSpPr/>
            <p:nvPr/>
          </p:nvSpPr>
          <p:spPr>
            <a:xfrm rot="18798876">
              <a:off x="5512252" y="2809402"/>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TextBox 327">
              <a:extLst>
                <a:ext uri="{FF2B5EF4-FFF2-40B4-BE49-F238E27FC236}">
                  <a16:creationId xmlns:a16="http://schemas.microsoft.com/office/drawing/2014/main" id="{71D52176-119A-73E4-4B7A-BC1ECA79F154}"/>
                </a:ext>
              </a:extLst>
            </p:cNvPr>
            <p:cNvSpPr txBox="1"/>
            <p:nvPr/>
          </p:nvSpPr>
          <p:spPr>
            <a:xfrm>
              <a:off x="5513861" y="2767445"/>
              <a:ext cx="273646" cy="246219"/>
            </a:xfrm>
            <a:prstGeom prst="rect">
              <a:avLst/>
            </a:prstGeom>
            <a:noFill/>
          </p:spPr>
          <p:txBody>
            <a:bodyPr wrap="square" rtlCol="0">
              <a:spAutoFit/>
            </a:bodyPr>
            <a:lstStyle/>
            <a:p>
              <a:r>
                <a:rPr lang="en-US" sz="1000" b="1" dirty="0">
                  <a:solidFill>
                    <a:schemeClr val="accent1">
                      <a:lumMod val="50000"/>
                    </a:schemeClr>
                  </a:solidFill>
                </a:rPr>
                <a:t>A</a:t>
              </a:r>
            </a:p>
          </p:txBody>
        </p:sp>
      </p:grpSp>
      <p:grpSp>
        <p:nvGrpSpPr>
          <p:cNvPr id="329" name="Group 328">
            <a:extLst>
              <a:ext uri="{FF2B5EF4-FFF2-40B4-BE49-F238E27FC236}">
                <a16:creationId xmlns:a16="http://schemas.microsoft.com/office/drawing/2014/main" id="{7FCB695D-B599-DAC8-7A91-52D205E72930}"/>
              </a:ext>
            </a:extLst>
          </p:cNvPr>
          <p:cNvGrpSpPr/>
          <p:nvPr/>
        </p:nvGrpSpPr>
        <p:grpSpPr>
          <a:xfrm>
            <a:off x="10085871" y="586525"/>
            <a:ext cx="181177" cy="172920"/>
            <a:chOff x="5788315" y="2767176"/>
            <a:chExt cx="273646" cy="261176"/>
          </a:xfrm>
        </p:grpSpPr>
        <p:sp>
          <p:nvSpPr>
            <p:cNvPr id="330" name="Arrow: Pentagon 329">
              <a:extLst>
                <a:ext uri="{FF2B5EF4-FFF2-40B4-BE49-F238E27FC236}">
                  <a16:creationId xmlns:a16="http://schemas.microsoft.com/office/drawing/2014/main" id="{2DA898AB-4905-7B11-8DA7-CA41D012550F}"/>
                </a:ext>
              </a:extLst>
            </p:cNvPr>
            <p:cNvSpPr/>
            <p:nvPr/>
          </p:nvSpPr>
          <p:spPr>
            <a:xfrm rot="18798876">
              <a:off x="5795825" y="2803827"/>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TextBox 330">
              <a:extLst>
                <a:ext uri="{FF2B5EF4-FFF2-40B4-BE49-F238E27FC236}">
                  <a16:creationId xmlns:a16="http://schemas.microsoft.com/office/drawing/2014/main" id="{02DB4E04-5F55-4E88-C56C-37242043D9EE}"/>
                </a:ext>
              </a:extLst>
            </p:cNvPr>
            <p:cNvSpPr txBox="1"/>
            <p:nvPr/>
          </p:nvSpPr>
          <p:spPr>
            <a:xfrm>
              <a:off x="5788315" y="2782132"/>
              <a:ext cx="273646" cy="246220"/>
            </a:xfrm>
            <a:prstGeom prst="rect">
              <a:avLst/>
            </a:prstGeom>
            <a:noFill/>
          </p:spPr>
          <p:txBody>
            <a:bodyPr wrap="square" rtlCol="0">
              <a:spAutoFit/>
            </a:bodyPr>
            <a:lstStyle/>
            <a:p>
              <a:r>
                <a:rPr lang="en-US" sz="1000" b="1" dirty="0">
                  <a:solidFill>
                    <a:schemeClr val="accent1">
                      <a:lumMod val="50000"/>
                    </a:schemeClr>
                  </a:solidFill>
                </a:rPr>
                <a:t>D</a:t>
              </a:r>
            </a:p>
          </p:txBody>
        </p:sp>
      </p:grpSp>
      <p:grpSp>
        <p:nvGrpSpPr>
          <p:cNvPr id="332" name="Group 331">
            <a:extLst>
              <a:ext uri="{FF2B5EF4-FFF2-40B4-BE49-F238E27FC236}">
                <a16:creationId xmlns:a16="http://schemas.microsoft.com/office/drawing/2014/main" id="{739E80BC-A7A2-EC27-202B-902BC971F4A8}"/>
              </a:ext>
            </a:extLst>
          </p:cNvPr>
          <p:cNvGrpSpPr/>
          <p:nvPr/>
        </p:nvGrpSpPr>
        <p:grpSpPr>
          <a:xfrm>
            <a:off x="9871019" y="1191143"/>
            <a:ext cx="181177" cy="173944"/>
            <a:chOff x="5518398" y="2772751"/>
            <a:chExt cx="273646" cy="262724"/>
          </a:xfrm>
        </p:grpSpPr>
        <p:sp>
          <p:nvSpPr>
            <p:cNvPr id="333" name="Arrow: Pentagon 332">
              <a:extLst>
                <a:ext uri="{FF2B5EF4-FFF2-40B4-BE49-F238E27FC236}">
                  <a16:creationId xmlns:a16="http://schemas.microsoft.com/office/drawing/2014/main" id="{942FA7FF-B443-AC59-7E36-2B7E0535208D}"/>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4" name="TextBox 333">
              <a:extLst>
                <a:ext uri="{FF2B5EF4-FFF2-40B4-BE49-F238E27FC236}">
                  <a16:creationId xmlns:a16="http://schemas.microsoft.com/office/drawing/2014/main" id="{115BBBE7-4423-46A2-AE66-5E66C217B7B7}"/>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grpSp>
        <p:nvGrpSpPr>
          <p:cNvPr id="363" name="Group 362">
            <a:extLst>
              <a:ext uri="{FF2B5EF4-FFF2-40B4-BE49-F238E27FC236}">
                <a16:creationId xmlns:a16="http://schemas.microsoft.com/office/drawing/2014/main" id="{A3FC2474-581F-2D09-B17A-AC4E19A405C1}"/>
              </a:ext>
            </a:extLst>
          </p:cNvPr>
          <p:cNvGrpSpPr/>
          <p:nvPr/>
        </p:nvGrpSpPr>
        <p:grpSpPr>
          <a:xfrm>
            <a:off x="10102202" y="1190035"/>
            <a:ext cx="181177" cy="258469"/>
            <a:chOff x="5518398" y="2772751"/>
            <a:chExt cx="273646" cy="348318"/>
          </a:xfrm>
        </p:grpSpPr>
        <p:sp>
          <p:nvSpPr>
            <p:cNvPr id="364" name="Arrow: Pentagon 363">
              <a:extLst>
                <a:ext uri="{FF2B5EF4-FFF2-40B4-BE49-F238E27FC236}">
                  <a16:creationId xmlns:a16="http://schemas.microsoft.com/office/drawing/2014/main" id="{CBE9D22A-8AAE-01CD-B14A-957E351D6948}"/>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5" name="TextBox 364">
              <a:extLst>
                <a:ext uri="{FF2B5EF4-FFF2-40B4-BE49-F238E27FC236}">
                  <a16:creationId xmlns:a16="http://schemas.microsoft.com/office/drawing/2014/main" id="{9A5E8E32-739C-994B-70B9-F9BC9C5F5BBF}"/>
                </a:ext>
              </a:extLst>
            </p:cNvPr>
            <p:cNvSpPr txBox="1"/>
            <p:nvPr/>
          </p:nvSpPr>
          <p:spPr>
            <a:xfrm>
              <a:off x="5518398" y="2789257"/>
              <a:ext cx="273646" cy="331812"/>
            </a:xfrm>
            <a:prstGeom prst="rect">
              <a:avLst/>
            </a:prstGeom>
            <a:noFill/>
            <a:ln>
              <a:noFill/>
            </a:ln>
          </p:spPr>
          <p:txBody>
            <a:bodyPr wrap="square" rtlCol="0">
              <a:spAutoFit/>
            </a:bodyPr>
            <a:lstStyle/>
            <a:p>
              <a:r>
                <a:rPr lang="en-US" sz="1000" b="1" dirty="0">
                  <a:solidFill>
                    <a:srgbClr val="00B050"/>
                  </a:solidFill>
                </a:rPr>
                <a:t>2</a:t>
              </a:r>
            </a:p>
          </p:txBody>
        </p:sp>
      </p:grpSp>
      <p:sp>
        <p:nvSpPr>
          <p:cNvPr id="413" name="TextBox 412">
            <a:extLst>
              <a:ext uri="{FF2B5EF4-FFF2-40B4-BE49-F238E27FC236}">
                <a16:creationId xmlns:a16="http://schemas.microsoft.com/office/drawing/2014/main" id="{7E79813B-5317-9F83-BD86-C6A558C6288E}"/>
              </a:ext>
            </a:extLst>
          </p:cNvPr>
          <p:cNvSpPr txBox="1"/>
          <p:nvPr/>
        </p:nvSpPr>
        <p:spPr>
          <a:xfrm rot="16200000">
            <a:off x="8042409" y="515548"/>
            <a:ext cx="1302850" cy="646331"/>
          </a:xfrm>
          <a:prstGeom prst="rect">
            <a:avLst/>
          </a:prstGeom>
          <a:noFill/>
        </p:spPr>
        <p:txBody>
          <a:bodyPr wrap="square" rtlCol="0">
            <a:spAutoFit/>
          </a:bodyPr>
          <a:lstStyle/>
          <a:p>
            <a:pPr algn="ctr"/>
            <a:r>
              <a:rPr lang="en-US" b="1" dirty="0">
                <a:solidFill>
                  <a:srgbClr val="0070C0"/>
                </a:solidFill>
              </a:rPr>
              <a:t>DELETION</a:t>
            </a:r>
          </a:p>
          <a:p>
            <a:pPr algn="ctr"/>
            <a:r>
              <a:rPr lang="en-US" b="1" dirty="0">
                <a:solidFill>
                  <a:srgbClr val="0070C0"/>
                </a:solidFill>
              </a:rPr>
              <a:t>ONLY</a:t>
            </a:r>
          </a:p>
        </p:txBody>
      </p:sp>
      <p:sp>
        <p:nvSpPr>
          <p:cNvPr id="2" name="TextBox 1">
            <a:extLst>
              <a:ext uri="{FF2B5EF4-FFF2-40B4-BE49-F238E27FC236}">
                <a16:creationId xmlns:a16="http://schemas.microsoft.com/office/drawing/2014/main" id="{1216E051-28EA-CF66-9FDF-B33F50260657}"/>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 native deletion &amp; retention</a:t>
            </a:r>
          </a:p>
        </p:txBody>
      </p:sp>
      <p:grpSp>
        <p:nvGrpSpPr>
          <p:cNvPr id="360" name="Group 359">
            <a:extLst>
              <a:ext uri="{FF2B5EF4-FFF2-40B4-BE49-F238E27FC236}">
                <a16:creationId xmlns:a16="http://schemas.microsoft.com/office/drawing/2014/main" id="{F593C385-BC4B-E538-6A20-1C4480B71703}"/>
              </a:ext>
            </a:extLst>
          </p:cNvPr>
          <p:cNvGrpSpPr/>
          <p:nvPr/>
        </p:nvGrpSpPr>
        <p:grpSpPr>
          <a:xfrm>
            <a:off x="1326552" y="4586360"/>
            <a:ext cx="536005" cy="184961"/>
            <a:chOff x="286738" y="824961"/>
            <a:chExt cx="536005" cy="184961"/>
          </a:xfrm>
        </p:grpSpPr>
        <p:pic>
          <p:nvPicPr>
            <p:cNvPr id="361" name="Picture 360">
              <a:extLst>
                <a:ext uri="{FF2B5EF4-FFF2-40B4-BE49-F238E27FC236}">
                  <a16:creationId xmlns:a16="http://schemas.microsoft.com/office/drawing/2014/main" id="{2091C8B1-F2FC-B597-35F6-C3A296C95BCA}"/>
                </a:ext>
              </a:extLst>
            </p:cNvPr>
            <p:cNvPicPr>
              <a:picLocks noChangeAspect="1"/>
            </p:cNvPicPr>
            <p:nvPr/>
          </p:nvPicPr>
          <p:blipFill>
            <a:blip r:embed="rId2"/>
            <a:stretch>
              <a:fillRect/>
            </a:stretch>
          </p:blipFill>
          <p:spPr>
            <a:xfrm>
              <a:off x="486102" y="824961"/>
              <a:ext cx="186864" cy="156670"/>
            </a:xfrm>
            <a:prstGeom prst="rect">
              <a:avLst/>
            </a:prstGeom>
          </p:spPr>
        </p:pic>
        <p:sp>
          <p:nvSpPr>
            <p:cNvPr id="362" name="TextBox 361">
              <a:extLst>
                <a:ext uri="{FF2B5EF4-FFF2-40B4-BE49-F238E27FC236}">
                  <a16:creationId xmlns:a16="http://schemas.microsoft.com/office/drawing/2014/main" id="{8C576D1B-A2C3-1E9E-AE0E-D4679C09AEC8}"/>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8" name="TextBox 17">
            <a:extLst>
              <a:ext uri="{FF2B5EF4-FFF2-40B4-BE49-F238E27FC236}">
                <a16:creationId xmlns:a16="http://schemas.microsoft.com/office/drawing/2014/main" id="{324788EE-C69E-951F-EB40-8EC69CCE484D}"/>
              </a:ext>
            </a:extLst>
          </p:cNvPr>
          <p:cNvSpPr txBox="1"/>
          <p:nvPr/>
        </p:nvSpPr>
        <p:spPr>
          <a:xfrm>
            <a:off x="1717970" y="3899872"/>
            <a:ext cx="1624441" cy="246221"/>
          </a:xfrm>
          <a:prstGeom prst="rect">
            <a:avLst/>
          </a:prstGeom>
          <a:noFill/>
        </p:spPr>
        <p:txBody>
          <a:bodyPr wrap="square" rtlCol="0">
            <a:spAutoFit/>
          </a:bodyPr>
          <a:lstStyle/>
          <a:p>
            <a:r>
              <a:rPr lang="en-US" sz="1000" i="1" dirty="0"/>
              <a:t>Deleted Items</a:t>
            </a:r>
          </a:p>
        </p:txBody>
      </p:sp>
      <p:sp>
        <p:nvSpPr>
          <p:cNvPr id="20" name="TextBox 19">
            <a:extLst>
              <a:ext uri="{FF2B5EF4-FFF2-40B4-BE49-F238E27FC236}">
                <a16:creationId xmlns:a16="http://schemas.microsoft.com/office/drawing/2014/main" id="{80389729-DDEE-1C76-B7EE-ECC4CA708C4D}"/>
              </a:ext>
            </a:extLst>
          </p:cNvPr>
          <p:cNvSpPr txBox="1"/>
          <p:nvPr/>
        </p:nvSpPr>
        <p:spPr>
          <a:xfrm>
            <a:off x="1730113" y="1106724"/>
            <a:ext cx="1228679" cy="246221"/>
          </a:xfrm>
          <a:prstGeom prst="rect">
            <a:avLst/>
          </a:prstGeom>
          <a:noFill/>
        </p:spPr>
        <p:txBody>
          <a:bodyPr wrap="square" rtlCol="0">
            <a:spAutoFit/>
          </a:bodyPr>
          <a:lstStyle/>
          <a:p>
            <a:r>
              <a:rPr lang="en-US" sz="1000" dirty="0"/>
              <a:t>UserFolder1</a:t>
            </a:r>
          </a:p>
        </p:txBody>
      </p:sp>
      <p:sp>
        <p:nvSpPr>
          <p:cNvPr id="22" name="TextBox 21">
            <a:extLst>
              <a:ext uri="{FF2B5EF4-FFF2-40B4-BE49-F238E27FC236}">
                <a16:creationId xmlns:a16="http://schemas.microsoft.com/office/drawing/2014/main" id="{62CD48A7-6BA7-C33C-E48D-0C9EC1C13606}"/>
              </a:ext>
            </a:extLst>
          </p:cNvPr>
          <p:cNvSpPr txBox="1"/>
          <p:nvPr/>
        </p:nvSpPr>
        <p:spPr>
          <a:xfrm>
            <a:off x="2014663" y="4092454"/>
            <a:ext cx="482687" cy="246221"/>
          </a:xfrm>
          <a:prstGeom prst="rect">
            <a:avLst/>
          </a:prstGeom>
          <a:noFill/>
        </p:spPr>
        <p:txBody>
          <a:bodyPr wrap="square" rtlCol="0">
            <a:spAutoFit/>
          </a:bodyPr>
          <a:lstStyle/>
          <a:p>
            <a:r>
              <a:rPr lang="en-US" sz="1000" dirty="0"/>
              <a:t>Mail7</a:t>
            </a:r>
          </a:p>
        </p:txBody>
      </p:sp>
      <p:sp>
        <p:nvSpPr>
          <p:cNvPr id="25" name="TextBox 24">
            <a:extLst>
              <a:ext uri="{FF2B5EF4-FFF2-40B4-BE49-F238E27FC236}">
                <a16:creationId xmlns:a16="http://schemas.microsoft.com/office/drawing/2014/main" id="{35680093-D7D7-812A-0EE5-60661007B2EE}"/>
              </a:ext>
            </a:extLst>
          </p:cNvPr>
          <p:cNvSpPr txBox="1"/>
          <p:nvPr/>
        </p:nvSpPr>
        <p:spPr>
          <a:xfrm>
            <a:off x="1700034" y="2968872"/>
            <a:ext cx="661688" cy="246221"/>
          </a:xfrm>
          <a:prstGeom prst="rect">
            <a:avLst/>
          </a:prstGeom>
          <a:noFill/>
        </p:spPr>
        <p:txBody>
          <a:bodyPr wrap="square" rtlCol="0">
            <a:spAutoFit/>
          </a:bodyPr>
          <a:lstStyle/>
          <a:p>
            <a:r>
              <a:rPr lang="en-US" sz="1000" i="1" dirty="0"/>
              <a:t>Tasks</a:t>
            </a:r>
          </a:p>
        </p:txBody>
      </p:sp>
      <p:sp>
        <p:nvSpPr>
          <p:cNvPr id="49" name="TextBox 48">
            <a:extLst>
              <a:ext uri="{FF2B5EF4-FFF2-40B4-BE49-F238E27FC236}">
                <a16:creationId xmlns:a16="http://schemas.microsoft.com/office/drawing/2014/main" id="{64E99D4E-DA1B-58A1-2B0E-5BFC299F2ABD}"/>
              </a:ext>
            </a:extLst>
          </p:cNvPr>
          <p:cNvSpPr txBox="1"/>
          <p:nvPr/>
        </p:nvSpPr>
        <p:spPr>
          <a:xfrm>
            <a:off x="1983903" y="3465457"/>
            <a:ext cx="989875" cy="246221"/>
          </a:xfrm>
          <a:prstGeom prst="rect">
            <a:avLst/>
          </a:prstGeom>
          <a:noFill/>
        </p:spPr>
        <p:txBody>
          <a:bodyPr wrap="square" rtlCol="0">
            <a:spAutoFit/>
          </a:bodyPr>
          <a:lstStyle/>
          <a:p>
            <a:r>
              <a:rPr lang="en-US" sz="1000" dirty="0"/>
              <a:t>CalendarEntry1</a:t>
            </a:r>
          </a:p>
        </p:txBody>
      </p:sp>
      <p:sp>
        <p:nvSpPr>
          <p:cNvPr id="64" name="TextBox 63">
            <a:extLst>
              <a:ext uri="{FF2B5EF4-FFF2-40B4-BE49-F238E27FC236}">
                <a16:creationId xmlns:a16="http://schemas.microsoft.com/office/drawing/2014/main" id="{2715463B-9765-37EF-4238-AA2F6C2687E3}"/>
              </a:ext>
            </a:extLst>
          </p:cNvPr>
          <p:cNvSpPr txBox="1"/>
          <p:nvPr/>
        </p:nvSpPr>
        <p:spPr>
          <a:xfrm>
            <a:off x="1553453" y="269586"/>
            <a:ext cx="2174644" cy="246221"/>
          </a:xfrm>
          <a:prstGeom prst="rect">
            <a:avLst/>
          </a:prstGeom>
          <a:noFill/>
        </p:spPr>
        <p:txBody>
          <a:bodyPr wrap="square" rtlCol="0">
            <a:spAutoFit/>
          </a:bodyPr>
          <a:lstStyle/>
          <a:p>
            <a:r>
              <a:rPr lang="en-US" sz="1000" dirty="0"/>
              <a:t>user@entrepriseA.com</a:t>
            </a:r>
          </a:p>
        </p:txBody>
      </p:sp>
      <p:sp>
        <p:nvSpPr>
          <p:cNvPr id="91" name="TextBox 90">
            <a:extLst>
              <a:ext uri="{FF2B5EF4-FFF2-40B4-BE49-F238E27FC236}">
                <a16:creationId xmlns:a16="http://schemas.microsoft.com/office/drawing/2014/main" id="{F647D033-ED15-C218-6FA1-8044F11932A2}"/>
              </a:ext>
            </a:extLst>
          </p:cNvPr>
          <p:cNvSpPr txBox="1"/>
          <p:nvPr/>
        </p:nvSpPr>
        <p:spPr>
          <a:xfrm>
            <a:off x="1730115" y="505034"/>
            <a:ext cx="1069186" cy="246221"/>
          </a:xfrm>
          <a:prstGeom prst="rect">
            <a:avLst/>
          </a:prstGeom>
          <a:noFill/>
        </p:spPr>
        <p:txBody>
          <a:bodyPr wrap="square" rtlCol="0">
            <a:spAutoFit/>
          </a:bodyPr>
          <a:lstStyle/>
          <a:p>
            <a:r>
              <a:rPr lang="en-US" sz="1000" i="1" dirty="0"/>
              <a:t>Inbox</a:t>
            </a:r>
          </a:p>
        </p:txBody>
      </p:sp>
      <p:pic>
        <p:nvPicPr>
          <p:cNvPr id="62" name="Picture 61">
            <a:extLst>
              <a:ext uri="{FF2B5EF4-FFF2-40B4-BE49-F238E27FC236}">
                <a16:creationId xmlns:a16="http://schemas.microsoft.com/office/drawing/2014/main" id="{5A7EEB49-884C-ED21-11A7-E926C321D5C2}"/>
              </a:ext>
            </a:extLst>
          </p:cNvPr>
          <p:cNvPicPr>
            <a:picLocks noChangeAspect="1"/>
          </p:cNvPicPr>
          <p:nvPr/>
        </p:nvPicPr>
        <p:blipFill>
          <a:blip r:embed="rId2"/>
          <a:stretch>
            <a:fillRect/>
          </a:stretch>
        </p:blipFill>
        <p:spPr>
          <a:xfrm>
            <a:off x="1555500" y="1132965"/>
            <a:ext cx="186864" cy="156670"/>
          </a:xfrm>
          <a:prstGeom prst="rect">
            <a:avLst/>
          </a:prstGeom>
        </p:spPr>
      </p:pic>
      <p:grpSp>
        <p:nvGrpSpPr>
          <p:cNvPr id="65" name="Group 64">
            <a:extLst>
              <a:ext uri="{FF2B5EF4-FFF2-40B4-BE49-F238E27FC236}">
                <a16:creationId xmlns:a16="http://schemas.microsoft.com/office/drawing/2014/main" id="{C2FCB32A-083E-801F-5C74-BF7FDDBC2BBC}"/>
              </a:ext>
            </a:extLst>
          </p:cNvPr>
          <p:cNvGrpSpPr/>
          <p:nvPr/>
        </p:nvGrpSpPr>
        <p:grpSpPr>
          <a:xfrm>
            <a:off x="1343476" y="532675"/>
            <a:ext cx="536005" cy="184961"/>
            <a:chOff x="286738" y="824961"/>
            <a:chExt cx="536005" cy="184961"/>
          </a:xfrm>
        </p:grpSpPr>
        <p:pic>
          <p:nvPicPr>
            <p:cNvPr id="24" name="Picture 23">
              <a:extLst>
                <a:ext uri="{FF2B5EF4-FFF2-40B4-BE49-F238E27FC236}">
                  <a16:creationId xmlns:a16="http://schemas.microsoft.com/office/drawing/2014/main" id="{545EA01F-6029-4F3D-BDDD-7FCDA12CE4F2}"/>
                </a:ext>
              </a:extLst>
            </p:cNvPr>
            <p:cNvPicPr>
              <a:picLocks noChangeAspect="1"/>
            </p:cNvPicPr>
            <p:nvPr/>
          </p:nvPicPr>
          <p:blipFill>
            <a:blip r:embed="rId2"/>
            <a:stretch>
              <a:fillRect/>
            </a:stretch>
          </p:blipFill>
          <p:spPr>
            <a:xfrm>
              <a:off x="486102" y="824961"/>
              <a:ext cx="186864" cy="156670"/>
            </a:xfrm>
            <a:prstGeom prst="rect">
              <a:avLst/>
            </a:prstGeom>
          </p:spPr>
        </p:pic>
        <p:sp>
          <p:nvSpPr>
            <p:cNvPr id="63" name="TextBox 62">
              <a:extLst>
                <a:ext uri="{FF2B5EF4-FFF2-40B4-BE49-F238E27FC236}">
                  <a16:creationId xmlns:a16="http://schemas.microsoft.com/office/drawing/2014/main" id="{AD55E09D-8DC4-56A5-CE30-43C1FB1D751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98" name="Group 97">
            <a:extLst>
              <a:ext uri="{FF2B5EF4-FFF2-40B4-BE49-F238E27FC236}">
                <a16:creationId xmlns:a16="http://schemas.microsoft.com/office/drawing/2014/main" id="{2FF8EEA7-5C97-B728-A697-72B460A8ADB7}"/>
              </a:ext>
            </a:extLst>
          </p:cNvPr>
          <p:cNvGrpSpPr/>
          <p:nvPr/>
        </p:nvGrpSpPr>
        <p:grpSpPr>
          <a:xfrm>
            <a:off x="1329236" y="3941157"/>
            <a:ext cx="536005" cy="184961"/>
            <a:chOff x="286738" y="824961"/>
            <a:chExt cx="536005" cy="184961"/>
          </a:xfrm>
        </p:grpSpPr>
        <p:pic>
          <p:nvPicPr>
            <p:cNvPr id="100" name="Picture 99">
              <a:extLst>
                <a:ext uri="{FF2B5EF4-FFF2-40B4-BE49-F238E27FC236}">
                  <a16:creationId xmlns:a16="http://schemas.microsoft.com/office/drawing/2014/main" id="{B0520079-A1AF-4C1B-3F05-72D7195CEEF7}"/>
                </a:ext>
              </a:extLst>
            </p:cNvPr>
            <p:cNvPicPr>
              <a:picLocks noChangeAspect="1"/>
            </p:cNvPicPr>
            <p:nvPr/>
          </p:nvPicPr>
          <p:blipFill>
            <a:blip r:embed="rId2"/>
            <a:stretch>
              <a:fillRect/>
            </a:stretch>
          </p:blipFill>
          <p:spPr>
            <a:xfrm>
              <a:off x="486102" y="824961"/>
              <a:ext cx="186864" cy="156670"/>
            </a:xfrm>
            <a:prstGeom prst="rect">
              <a:avLst/>
            </a:prstGeom>
          </p:spPr>
        </p:pic>
        <p:sp>
          <p:nvSpPr>
            <p:cNvPr id="102" name="TextBox 101">
              <a:extLst>
                <a:ext uri="{FF2B5EF4-FFF2-40B4-BE49-F238E27FC236}">
                  <a16:creationId xmlns:a16="http://schemas.microsoft.com/office/drawing/2014/main" id="{EF3596B1-C215-8108-0B76-430133D842F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69" name="Picture 68">
            <a:extLst>
              <a:ext uri="{FF2B5EF4-FFF2-40B4-BE49-F238E27FC236}">
                <a16:creationId xmlns:a16="http://schemas.microsoft.com/office/drawing/2014/main" id="{62FC5963-6176-744D-EE21-E9C49B4775CB}"/>
              </a:ext>
            </a:extLst>
          </p:cNvPr>
          <p:cNvPicPr>
            <a:picLocks noChangeAspect="1"/>
          </p:cNvPicPr>
          <p:nvPr/>
        </p:nvPicPr>
        <p:blipFill>
          <a:blip r:embed="rId4"/>
          <a:stretch>
            <a:fillRect/>
          </a:stretch>
        </p:blipFill>
        <p:spPr>
          <a:xfrm>
            <a:off x="1877290" y="762672"/>
            <a:ext cx="137877" cy="109834"/>
          </a:xfrm>
          <a:prstGeom prst="rect">
            <a:avLst/>
          </a:prstGeom>
        </p:spPr>
      </p:pic>
      <p:grpSp>
        <p:nvGrpSpPr>
          <p:cNvPr id="112" name="Group 111">
            <a:extLst>
              <a:ext uri="{FF2B5EF4-FFF2-40B4-BE49-F238E27FC236}">
                <a16:creationId xmlns:a16="http://schemas.microsoft.com/office/drawing/2014/main" id="{54E8C22A-D9F6-9D90-0C31-8D1F8E9EA2E3}"/>
              </a:ext>
            </a:extLst>
          </p:cNvPr>
          <p:cNvGrpSpPr/>
          <p:nvPr/>
        </p:nvGrpSpPr>
        <p:grpSpPr>
          <a:xfrm>
            <a:off x="1318391" y="3008574"/>
            <a:ext cx="536005" cy="184961"/>
            <a:chOff x="286738" y="824961"/>
            <a:chExt cx="536005" cy="184961"/>
          </a:xfrm>
        </p:grpSpPr>
        <p:pic>
          <p:nvPicPr>
            <p:cNvPr id="114" name="Picture 113">
              <a:extLst>
                <a:ext uri="{FF2B5EF4-FFF2-40B4-BE49-F238E27FC236}">
                  <a16:creationId xmlns:a16="http://schemas.microsoft.com/office/drawing/2014/main" id="{B2781291-3313-A427-0E48-AC9B1826048E}"/>
                </a:ext>
              </a:extLst>
            </p:cNvPr>
            <p:cNvPicPr>
              <a:picLocks noChangeAspect="1"/>
            </p:cNvPicPr>
            <p:nvPr/>
          </p:nvPicPr>
          <p:blipFill>
            <a:blip r:embed="rId2"/>
            <a:stretch>
              <a:fillRect/>
            </a:stretch>
          </p:blipFill>
          <p:spPr>
            <a:xfrm>
              <a:off x="486102" y="824961"/>
              <a:ext cx="186864" cy="156670"/>
            </a:xfrm>
            <a:prstGeom prst="rect">
              <a:avLst/>
            </a:prstGeom>
          </p:spPr>
        </p:pic>
        <p:sp>
          <p:nvSpPr>
            <p:cNvPr id="116" name="TextBox 115">
              <a:extLst>
                <a:ext uri="{FF2B5EF4-FFF2-40B4-BE49-F238E27FC236}">
                  <a16:creationId xmlns:a16="http://schemas.microsoft.com/office/drawing/2014/main" id="{38949BEC-07B5-726D-579F-5594FE2249F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77" name="Picture 76">
            <a:extLst>
              <a:ext uri="{FF2B5EF4-FFF2-40B4-BE49-F238E27FC236}">
                <a16:creationId xmlns:a16="http://schemas.microsoft.com/office/drawing/2014/main" id="{F279E828-C6DD-72DB-204E-099100EA128E}"/>
              </a:ext>
            </a:extLst>
          </p:cNvPr>
          <p:cNvPicPr>
            <a:picLocks noChangeAspect="1"/>
          </p:cNvPicPr>
          <p:nvPr/>
        </p:nvPicPr>
        <p:blipFill>
          <a:blip r:embed="rId4"/>
          <a:stretch>
            <a:fillRect/>
          </a:stretch>
        </p:blipFill>
        <p:spPr>
          <a:xfrm>
            <a:off x="1881578" y="932105"/>
            <a:ext cx="137877" cy="109834"/>
          </a:xfrm>
          <a:prstGeom prst="rect">
            <a:avLst/>
          </a:prstGeom>
        </p:spPr>
      </p:pic>
      <p:pic>
        <p:nvPicPr>
          <p:cNvPr id="103" name="Picture 102">
            <a:extLst>
              <a:ext uri="{FF2B5EF4-FFF2-40B4-BE49-F238E27FC236}">
                <a16:creationId xmlns:a16="http://schemas.microsoft.com/office/drawing/2014/main" id="{75EF25F0-5EC5-BAEE-C69F-8E2B8A9B6752}"/>
              </a:ext>
            </a:extLst>
          </p:cNvPr>
          <p:cNvPicPr>
            <a:picLocks noChangeAspect="1"/>
          </p:cNvPicPr>
          <p:nvPr/>
        </p:nvPicPr>
        <p:blipFill>
          <a:blip r:embed="rId4"/>
          <a:stretch>
            <a:fillRect/>
          </a:stretch>
        </p:blipFill>
        <p:spPr>
          <a:xfrm>
            <a:off x="1876748" y="764929"/>
            <a:ext cx="137877" cy="109834"/>
          </a:xfrm>
          <a:prstGeom prst="rect">
            <a:avLst/>
          </a:prstGeom>
        </p:spPr>
      </p:pic>
      <p:pic>
        <p:nvPicPr>
          <p:cNvPr id="104" name="Picture 103">
            <a:extLst>
              <a:ext uri="{FF2B5EF4-FFF2-40B4-BE49-F238E27FC236}">
                <a16:creationId xmlns:a16="http://schemas.microsoft.com/office/drawing/2014/main" id="{F3FEB9AB-00F7-050C-22FD-3968FD3AA35B}"/>
              </a:ext>
            </a:extLst>
          </p:cNvPr>
          <p:cNvPicPr>
            <a:picLocks noChangeAspect="1"/>
          </p:cNvPicPr>
          <p:nvPr/>
        </p:nvPicPr>
        <p:blipFill>
          <a:blip r:embed="rId4"/>
          <a:stretch>
            <a:fillRect/>
          </a:stretch>
        </p:blipFill>
        <p:spPr>
          <a:xfrm>
            <a:off x="1919078" y="4162439"/>
            <a:ext cx="137877" cy="109834"/>
          </a:xfrm>
          <a:prstGeom prst="rect">
            <a:avLst/>
          </a:prstGeom>
        </p:spPr>
      </p:pic>
      <p:pic>
        <p:nvPicPr>
          <p:cNvPr id="105" name="Picture 104">
            <a:extLst>
              <a:ext uri="{FF2B5EF4-FFF2-40B4-BE49-F238E27FC236}">
                <a16:creationId xmlns:a16="http://schemas.microsoft.com/office/drawing/2014/main" id="{31A82DAA-0514-65D2-703B-5CC02E11340D}"/>
              </a:ext>
            </a:extLst>
          </p:cNvPr>
          <p:cNvPicPr>
            <a:picLocks noChangeAspect="1"/>
          </p:cNvPicPr>
          <p:nvPr/>
        </p:nvPicPr>
        <p:blipFill>
          <a:blip r:embed="rId4"/>
          <a:stretch>
            <a:fillRect/>
          </a:stretch>
        </p:blipFill>
        <p:spPr>
          <a:xfrm>
            <a:off x="1877460" y="927645"/>
            <a:ext cx="137165" cy="109834"/>
          </a:xfrm>
          <a:prstGeom prst="rect">
            <a:avLst/>
          </a:prstGeom>
        </p:spPr>
      </p:pic>
      <p:pic>
        <p:nvPicPr>
          <p:cNvPr id="109" name="Picture 108">
            <a:extLst>
              <a:ext uri="{FF2B5EF4-FFF2-40B4-BE49-F238E27FC236}">
                <a16:creationId xmlns:a16="http://schemas.microsoft.com/office/drawing/2014/main" id="{8803CB85-413B-189E-C855-E8377EE0DF07}"/>
              </a:ext>
            </a:extLst>
          </p:cNvPr>
          <p:cNvPicPr>
            <a:picLocks noChangeAspect="1"/>
          </p:cNvPicPr>
          <p:nvPr/>
        </p:nvPicPr>
        <p:blipFill>
          <a:blip r:embed="rId4"/>
          <a:stretch>
            <a:fillRect/>
          </a:stretch>
        </p:blipFill>
        <p:spPr>
          <a:xfrm>
            <a:off x="2175633" y="2420157"/>
            <a:ext cx="137877" cy="109834"/>
          </a:xfrm>
          <a:prstGeom prst="rect">
            <a:avLst/>
          </a:prstGeom>
        </p:spPr>
      </p:pic>
      <p:sp>
        <p:nvSpPr>
          <p:cNvPr id="111" name="TextBox 110">
            <a:extLst>
              <a:ext uri="{FF2B5EF4-FFF2-40B4-BE49-F238E27FC236}">
                <a16:creationId xmlns:a16="http://schemas.microsoft.com/office/drawing/2014/main" id="{EE22140B-434C-53DE-F3E4-30ACF4E3E074}"/>
              </a:ext>
            </a:extLst>
          </p:cNvPr>
          <p:cNvSpPr txBox="1"/>
          <p:nvPr/>
        </p:nvSpPr>
        <p:spPr>
          <a:xfrm>
            <a:off x="2281977" y="2341810"/>
            <a:ext cx="616761" cy="246221"/>
          </a:xfrm>
          <a:prstGeom prst="rect">
            <a:avLst/>
          </a:prstGeom>
          <a:noFill/>
        </p:spPr>
        <p:txBody>
          <a:bodyPr wrap="square" rtlCol="0">
            <a:spAutoFit/>
          </a:bodyPr>
          <a:lstStyle/>
          <a:p>
            <a:r>
              <a:rPr lang="en-US" sz="1000" dirty="0"/>
              <a:t>Mail6</a:t>
            </a:r>
          </a:p>
        </p:txBody>
      </p:sp>
      <p:sp>
        <p:nvSpPr>
          <p:cNvPr id="113" name="TextBox 112">
            <a:extLst>
              <a:ext uri="{FF2B5EF4-FFF2-40B4-BE49-F238E27FC236}">
                <a16:creationId xmlns:a16="http://schemas.microsoft.com/office/drawing/2014/main" id="{979E927A-1C8C-7FA5-A3AB-BCBC49EFD7D2}"/>
              </a:ext>
            </a:extLst>
          </p:cNvPr>
          <p:cNvSpPr txBox="1"/>
          <p:nvPr/>
        </p:nvSpPr>
        <p:spPr>
          <a:xfrm>
            <a:off x="1983093" y="692273"/>
            <a:ext cx="536005" cy="246221"/>
          </a:xfrm>
          <a:prstGeom prst="rect">
            <a:avLst/>
          </a:prstGeom>
          <a:noFill/>
        </p:spPr>
        <p:txBody>
          <a:bodyPr wrap="square" rtlCol="0">
            <a:spAutoFit/>
          </a:bodyPr>
          <a:lstStyle/>
          <a:p>
            <a:r>
              <a:rPr lang="en-US" sz="1000" dirty="0"/>
              <a:t>Mail1</a:t>
            </a:r>
          </a:p>
        </p:txBody>
      </p:sp>
      <p:sp>
        <p:nvSpPr>
          <p:cNvPr id="115" name="TextBox 114">
            <a:extLst>
              <a:ext uri="{FF2B5EF4-FFF2-40B4-BE49-F238E27FC236}">
                <a16:creationId xmlns:a16="http://schemas.microsoft.com/office/drawing/2014/main" id="{E26184D3-C7DA-C2D5-0DEE-E855A43BBD48}"/>
              </a:ext>
            </a:extLst>
          </p:cNvPr>
          <p:cNvSpPr txBox="1"/>
          <p:nvPr/>
        </p:nvSpPr>
        <p:spPr>
          <a:xfrm>
            <a:off x="1983093" y="861706"/>
            <a:ext cx="536005" cy="246221"/>
          </a:xfrm>
          <a:prstGeom prst="rect">
            <a:avLst/>
          </a:prstGeom>
          <a:noFill/>
        </p:spPr>
        <p:txBody>
          <a:bodyPr wrap="square" rtlCol="0">
            <a:spAutoFit/>
          </a:bodyPr>
          <a:lstStyle/>
          <a:p>
            <a:r>
              <a:rPr lang="en-US" sz="1000" dirty="0"/>
              <a:t>Mail2</a:t>
            </a:r>
          </a:p>
        </p:txBody>
      </p:sp>
      <p:sp>
        <p:nvSpPr>
          <p:cNvPr id="73" name="TextBox 72">
            <a:extLst>
              <a:ext uri="{FF2B5EF4-FFF2-40B4-BE49-F238E27FC236}">
                <a16:creationId xmlns:a16="http://schemas.microsoft.com/office/drawing/2014/main" id="{CCD6E330-ACD2-2127-5343-8A63B7CB5178}"/>
              </a:ext>
            </a:extLst>
          </p:cNvPr>
          <p:cNvSpPr txBox="1"/>
          <p:nvPr/>
        </p:nvSpPr>
        <p:spPr>
          <a:xfrm>
            <a:off x="1730114" y="1324368"/>
            <a:ext cx="989874" cy="246221"/>
          </a:xfrm>
          <a:prstGeom prst="rect">
            <a:avLst/>
          </a:prstGeom>
          <a:noFill/>
        </p:spPr>
        <p:txBody>
          <a:bodyPr wrap="square" rtlCol="0">
            <a:spAutoFit/>
          </a:bodyPr>
          <a:lstStyle/>
          <a:p>
            <a:r>
              <a:rPr lang="en-US" sz="1000" dirty="0"/>
              <a:t>UserFolder2</a:t>
            </a:r>
          </a:p>
        </p:txBody>
      </p:sp>
      <p:pic>
        <p:nvPicPr>
          <p:cNvPr id="74" name="Picture 73">
            <a:extLst>
              <a:ext uri="{FF2B5EF4-FFF2-40B4-BE49-F238E27FC236}">
                <a16:creationId xmlns:a16="http://schemas.microsoft.com/office/drawing/2014/main" id="{0F965D1A-4678-5316-ED42-434D68CBCFC0}"/>
              </a:ext>
            </a:extLst>
          </p:cNvPr>
          <p:cNvPicPr>
            <a:picLocks noChangeAspect="1"/>
          </p:cNvPicPr>
          <p:nvPr/>
        </p:nvPicPr>
        <p:blipFill>
          <a:blip r:embed="rId2"/>
          <a:stretch>
            <a:fillRect/>
          </a:stretch>
        </p:blipFill>
        <p:spPr>
          <a:xfrm>
            <a:off x="1552267" y="1367279"/>
            <a:ext cx="186864" cy="156670"/>
          </a:xfrm>
          <a:prstGeom prst="rect">
            <a:avLst/>
          </a:prstGeom>
        </p:spPr>
      </p:pic>
      <p:sp>
        <p:nvSpPr>
          <p:cNvPr id="78" name="TextBox 77">
            <a:extLst>
              <a:ext uri="{FF2B5EF4-FFF2-40B4-BE49-F238E27FC236}">
                <a16:creationId xmlns:a16="http://schemas.microsoft.com/office/drawing/2014/main" id="{24877BF2-B1A9-CF80-E808-533B91298DE8}"/>
              </a:ext>
            </a:extLst>
          </p:cNvPr>
          <p:cNvSpPr txBox="1"/>
          <p:nvPr/>
        </p:nvSpPr>
        <p:spPr>
          <a:xfrm>
            <a:off x="2052115" y="1962865"/>
            <a:ext cx="989874" cy="246221"/>
          </a:xfrm>
          <a:prstGeom prst="rect">
            <a:avLst/>
          </a:prstGeom>
          <a:noFill/>
        </p:spPr>
        <p:txBody>
          <a:bodyPr wrap="square" rtlCol="0">
            <a:spAutoFit/>
          </a:bodyPr>
          <a:lstStyle/>
          <a:p>
            <a:r>
              <a:rPr lang="en-US" sz="1000" dirty="0"/>
              <a:t>UserFolder3</a:t>
            </a:r>
          </a:p>
        </p:txBody>
      </p:sp>
      <p:pic>
        <p:nvPicPr>
          <p:cNvPr id="79" name="Picture 78">
            <a:extLst>
              <a:ext uri="{FF2B5EF4-FFF2-40B4-BE49-F238E27FC236}">
                <a16:creationId xmlns:a16="http://schemas.microsoft.com/office/drawing/2014/main" id="{02217F4C-8233-3F00-C7E5-17C38A444A23}"/>
              </a:ext>
            </a:extLst>
          </p:cNvPr>
          <p:cNvPicPr>
            <a:picLocks noChangeAspect="1"/>
          </p:cNvPicPr>
          <p:nvPr/>
        </p:nvPicPr>
        <p:blipFill>
          <a:blip r:embed="rId2"/>
          <a:stretch>
            <a:fillRect/>
          </a:stretch>
        </p:blipFill>
        <p:spPr>
          <a:xfrm>
            <a:off x="1874268" y="1997310"/>
            <a:ext cx="186864" cy="156670"/>
          </a:xfrm>
          <a:prstGeom prst="rect">
            <a:avLst/>
          </a:prstGeom>
        </p:spPr>
      </p:pic>
      <p:pic>
        <p:nvPicPr>
          <p:cNvPr id="87" name="Picture 86">
            <a:extLst>
              <a:ext uri="{FF2B5EF4-FFF2-40B4-BE49-F238E27FC236}">
                <a16:creationId xmlns:a16="http://schemas.microsoft.com/office/drawing/2014/main" id="{4BB77BA1-06AF-4C36-01A6-F55FE10F05FA}"/>
              </a:ext>
            </a:extLst>
          </p:cNvPr>
          <p:cNvPicPr>
            <a:picLocks noChangeAspect="1"/>
          </p:cNvPicPr>
          <p:nvPr/>
        </p:nvPicPr>
        <p:blipFill>
          <a:blip r:embed="rId4"/>
          <a:stretch>
            <a:fillRect/>
          </a:stretch>
        </p:blipFill>
        <p:spPr>
          <a:xfrm>
            <a:off x="2178322" y="2241137"/>
            <a:ext cx="137877" cy="109834"/>
          </a:xfrm>
          <a:prstGeom prst="rect">
            <a:avLst/>
          </a:prstGeom>
        </p:spPr>
      </p:pic>
      <p:sp>
        <p:nvSpPr>
          <p:cNvPr id="88" name="TextBox 87">
            <a:extLst>
              <a:ext uri="{FF2B5EF4-FFF2-40B4-BE49-F238E27FC236}">
                <a16:creationId xmlns:a16="http://schemas.microsoft.com/office/drawing/2014/main" id="{29FE9C93-1D78-B326-3882-49B52823F119}"/>
              </a:ext>
            </a:extLst>
          </p:cNvPr>
          <p:cNvSpPr txBox="1"/>
          <p:nvPr/>
        </p:nvSpPr>
        <p:spPr>
          <a:xfrm>
            <a:off x="2282198" y="2172322"/>
            <a:ext cx="536005" cy="246221"/>
          </a:xfrm>
          <a:prstGeom prst="rect">
            <a:avLst/>
          </a:prstGeom>
          <a:noFill/>
        </p:spPr>
        <p:txBody>
          <a:bodyPr wrap="square" rtlCol="0">
            <a:spAutoFit/>
          </a:bodyPr>
          <a:lstStyle/>
          <a:p>
            <a:r>
              <a:rPr lang="en-US" sz="1000" dirty="0"/>
              <a:t>Mail5</a:t>
            </a:r>
          </a:p>
        </p:txBody>
      </p:sp>
      <p:pic>
        <p:nvPicPr>
          <p:cNvPr id="70" name="Picture 69">
            <a:extLst>
              <a:ext uri="{FF2B5EF4-FFF2-40B4-BE49-F238E27FC236}">
                <a16:creationId xmlns:a16="http://schemas.microsoft.com/office/drawing/2014/main" id="{1C0A4FD3-D531-EB88-31F9-B7DE6863EC13}"/>
              </a:ext>
            </a:extLst>
          </p:cNvPr>
          <p:cNvPicPr>
            <a:picLocks noChangeAspect="1"/>
          </p:cNvPicPr>
          <p:nvPr/>
        </p:nvPicPr>
        <p:blipFill>
          <a:blip r:embed="rId4"/>
          <a:stretch>
            <a:fillRect/>
          </a:stretch>
        </p:blipFill>
        <p:spPr>
          <a:xfrm>
            <a:off x="1885660" y="1782097"/>
            <a:ext cx="137877" cy="109834"/>
          </a:xfrm>
          <a:prstGeom prst="rect">
            <a:avLst/>
          </a:prstGeom>
        </p:spPr>
      </p:pic>
      <p:sp>
        <p:nvSpPr>
          <p:cNvPr id="75" name="TextBox 74">
            <a:extLst>
              <a:ext uri="{FF2B5EF4-FFF2-40B4-BE49-F238E27FC236}">
                <a16:creationId xmlns:a16="http://schemas.microsoft.com/office/drawing/2014/main" id="{A68C79C9-C46C-FF81-D01A-B6BA225B7F4E}"/>
              </a:ext>
            </a:extLst>
          </p:cNvPr>
          <p:cNvSpPr txBox="1"/>
          <p:nvPr/>
        </p:nvSpPr>
        <p:spPr>
          <a:xfrm>
            <a:off x="1992005" y="1712216"/>
            <a:ext cx="566478" cy="246221"/>
          </a:xfrm>
          <a:prstGeom prst="rect">
            <a:avLst/>
          </a:prstGeom>
          <a:noFill/>
        </p:spPr>
        <p:txBody>
          <a:bodyPr wrap="square" rtlCol="0">
            <a:spAutoFit/>
          </a:bodyPr>
          <a:lstStyle/>
          <a:p>
            <a:r>
              <a:rPr lang="en-US" sz="1000" dirty="0"/>
              <a:t>Mail4</a:t>
            </a:r>
          </a:p>
        </p:txBody>
      </p:sp>
      <p:pic>
        <p:nvPicPr>
          <p:cNvPr id="76" name="Picture 75">
            <a:extLst>
              <a:ext uri="{FF2B5EF4-FFF2-40B4-BE49-F238E27FC236}">
                <a16:creationId xmlns:a16="http://schemas.microsoft.com/office/drawing/2014/main" id="{5C5BCC27-B1DB-ADC5-08ED-BC0F0629365A}"/>
              </a:ext>
            </a:extLst>
          </p:cNvPr>
          <p:cNvPicPr>
            <a:picLocks noChangeAspect="1"/>
          </p:cNvPicPr>
          <p:nvPr/>
        </p:nvPicPr>
        <p:blipFill>
          <a:blip r:embed="rId4"/>
          <a:stretch>
            <a:fillRect/>
          </a:stretch>
        </p:blipFill>
        <p:spPr>
          <a:xfrm>
            <a:off x="1888130" y="1599678"/>
            <a:ext cx="137877" cy="109834"/>
          </a:xfrm>
          <a:prstGeom prst="rect">
            <a:avLst/>
          </a:prstGeom>
        </p:spPr>
      </p:pic>
      <p:sp>
        <p:nvSpPr>
          <p:cNvPr id="86" name="TextBox 85">
            <a:extLst>
              <a:ext uri="{FF2B5EF4-FFF2-40B4-BE49-F238E27FC236}">
                <a16:creationId xmlns:a16="http://schemas.microsoft.com/office/drawing/2014/main" id="{64A13AC2-3764-4629-CBE1-09551F529576}"/>
              </a:ext>
            </a:extLst>
          </p:cNvPr>
          <p:cNvSpPr txBox="1"/>
          <p:nvPr/>
        </p:nvSpPr>
        <p:spPr>
          <a:xfrm>
            <a:off x="1992225" y="1534262"/>
            <a:ext cx="536005" cy="246221"/>
          </a:xfrm>
          <a:prstGeom prst="rect">
            <a:avLst/>
          </a:prstGeom>
          <a:noFill/>
        </p:spPr>
        <p:txBody>
          <a:bodyPr wrap="square" rtlCol="0">
            <a:spAutoFit/>
          </a:bodyPr>
          <a:lstStyle/>
          <a:p>
            <a:r>
              <a:rPr lang="en-US" sz="1000" dirty="0"/>
              <a:t>Mail3</a:t>
            </a:r>
          </a:p>
        </p:txBody>
      </p:sp>
      <p:sp>
        <p:nvSpPr>
          <p:cNvPr id="89" name="TextBox 88">
            <a:extLst>
              <a:ext uri="{FF2B5EF4-FFF2-40B4-BE49-F238E27FC236}">
                <a16:creationId xmlns:a16="http://schemas.microsoft.com/office/drawing/2014/main" id="{1EE5F86B-F80A-5340-E07D-F8F4A8375546}"/>
              </a:ext>
            </a:extLst>
          </p:cNvPr>
          <p:cNvSpPr txBox="1"/>
          <p:nvPr/>
        </p:nvSpPr>
        <p:spPr>
          <a:xfrm>
            <a:off x="2014663" y="4287054"/>
            <a:ext cx="482687" cy="246221"/>
          </a:xfrm>
          <a:prstGeom prst="rect">
            <a:avLst/>
          </a:prstGeom>
          <a:noFill/>
        </p:spPr>
        <p:txBody>
          <a:bodyPr wrap="square" rtlCol="0">
            <a:spAutoFit/>
          </a:bodyPr>
          <a:lstStyle/>
          <a:p>
            <a:r>
              <a:rPr lang="en-US" sz="1000" dirty="0"/>
              <a:t>Mail8</a:t>
            </a:r>
          </a:p>
        </p:txBody>
      </p:sp>
      <p:pic>
        <p:nvPicPr>
          <p:cNvPr id="90" name="Picture 89">
            <a:extLst>
              <a:ext uri="{FF2B5EF4-FFF2-40B4-BE49-F238E27FC236}">
                <a16:creationId xmlns:a16="http://schemas.microsoft.com/office/drawing/2014/main" id="{24AB5625-EA9B-14DC-9A0D-6958913B492A}"/>
              </a:ext>
            </a:extLst>
          </p:cNvPr>
          <p:cNvPicPr>
            <a:picLocks noChangeAspect="1"/>
          </p:cNvPicPr>
          <p:nvPr/>
        </p:nvPicPr>
        <p:blipFill>
          <a:blip r:embed="rId4"/>
          <a:stretch>
            <a:fillRect/>
          </a:stretch>
        </p:blipFill>
        <p:spPr>
          <a:xfrm>
            <a:off x="1919078" y="4357039"/>
            <a:ext cx="137877" cy="109834"/>
          </a:xfrm>
          <a:prstGeom prst="rect">
            <a:avLst/>
          </a:prstGeom>
        </p:spPr>
      </p:pic>
      <p:sp>
        <p:nvSpPr>
          <p:cNvPr id="143" name="TextBox 142">
            <a:extLst>
              <a:ext uri="{FF2B5EF4-FFF2-40B4-BE49-F238E27FC236}">
                <a16:creationId xmlns:a16="http://schemas.microsoft.com/office/drawing/2014/main" id="{A7F212E3-3AAC-758B-346C-BDA2F762A798}"/>
              </a:ext>
            </a:extLst>
          </p:cNvPr>
          <p:cNvSpPr txBox="1"/>
          <p:nvPr/>
        </p:nvSpPr>
        <p:spPr>
          <a:xfrm>
            <a:off x="1703491" y="3261878"/>
            <a:ext cx="661688" cy="246221"/>
          </a:xfrm>
          <a:prstGeom prst="rect">
            <a:avLst/>
          </a:prstGeom>
          <a:noFill/>
        </p:spPr>
        <p:txBody>
          <a:bodyPr wrap="square" rtlCol="0">
            <a:spAutoFit/>
          </a:bodyPr>
          <a:lstStyle/>
          <a:p>
            <a:r>
              <a:rPr lang="en-US" sz="1000" i="1" dirty="0"/>
              <a:t>Calendar</a:t>
            </a:r>
          </a:p>
        </p:txBody>
      </p:sp>
      <p:grpSp>
        <p:nvGrpSpPr>
          <p:cNvPr id="144" name="Group 143">
            <a:extLst>
              <a:ext uri="{FF2B5EF4-FFF2-40B4-BE49-F238E27FC236}">
                <a16:creationId xmlns:a16="http://schemas.microsoft.com/office/drawing/2014/main" id="{2BD94841-6756-9852-78C5-BC0C655892E1}"/>
              </a:ext>
            </a:extLst>
          </p:cNvPr>
          <p:cNvGrpSpPr/>
          <p:nvPr/>
        </p:nvGrpSpPr>
        <p:grpSpPr>
          <a:xfrm>
            <a:off x="1321848" y="3301580"/>
            <a:ext cx="536005" cy="184961"/>
            <a:chOff x="286738" y="824961"/>
            <a:chExt cx="536005" cy="184961"/>
          </a:xfrm>
        </p:grpSpPr>
        <p:pic>
          <p:nvPicPr>
            <p:cNvPr id="145" name="Picture 144">
              <a:extLst>
                <a:ext uri="{FF2B5EF4-FFF2-40B4-BE49-F238E27FC236}">
                  <a16:creationId xmlns:a16="http://schemas.microsoft.com/office/drawing/2014/main" id="{06124F8C-6083-6680-91B2-906DD1A590BA}"/>
                </a:ext>
              </a:extLst>
            </p:cNvPr>
            <p:cNvPicPr>
              <a:picLocks noChangeAspect="1"/>
            </p:cNvPicPr>
            <p:nvPr/>
          </p:nvPicPr>
          <p:blipFill>
            <a:blip r:embed="rId2"/>
            <a:stretch>
              <a:fillRect/>
            </a:stretch>
          </p:blipFill>
          <p:spPr>
            <a:xfrm>
              <a:off x="486102" y="824961"/>
              <a:ext cx="186864" cy="156670"/>
            </a:xfrm>
            <a:prstGeom prst="rect">
              <a:avLst/>
            </a:prstGeom>
          </p:spPr>
        </p:pic>
        <p:sp>
          <p:nvSpPr>
            <p:cNvPr id="146" name="TextBox 145">
              <a:extLst>
                <a:ext uri="{FF2B5EF4-FFF2-40B4-BE49-F238E27FC236}">
                  <a16:creationId xmlns:a16="http://schemas.microsoft.com/office/drawing/2014/main" id="{180F7A10-B39E-C79C-F6A7-50C1994C24FF}"/>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027" name="TextBox 1026">
            <a:extLst>
              <a:ext uri="{FF2B5EF4-FFF2-40B4-BE49-F238E27FC236}">
                <a16:creationId xmlns:a16="http://schemas.microsoft.com/office/drawing/2014/main" id="{6E9D7D66-7DD4-9744-4F4C-0D7173CF209F}"/>
              </a:ext>
            </a:extLst>
          </p:cNvPr>
          <p:cNvSpPr txBox="1"/>
          <p:nvPr/>
        </p:nvSpPr>
        <p:spPr>
          <a:xfrm>
            <a:off x="1985475" y="3683230"/>
            <a:ext cx="989875" cy="246221"/>
          </a:xfrm>
          <a:prstGeom prst="rect">
            <a:avLst/>
          </a:prstGeom>
          <a:noFill/>
        </p:spPr>
        <p:txBody>
          <a:bodyPr wrap="square" rtlCol="0">
            <a:spAutoFit/>
          </a:bodyPr>
          <a:lstStyle/>
          <a:p>
            <a:r>
              <a:rPr lang="en-US" sz="1000" dirty="0"/>
              <a:t>CalendarEntry2</a:t>
            </a:r>
          </a:p>
        </p:txBody>
      </p:sp>
      <p:pic>
        <p:nvPicPr>
          <p:cNvPr id="1036" name="Picture 1035">
            <a:extLst>
              <a:ext uri="{FF2B5EF4-FFF2-40B4-BE49-F238E27FC236}">
                <a16:creationId xmlns:a16="http://schemas.microsoft.com/office/drawing/2014/main" id="{9AB60D15-F48F-A2A4-4E4B-D826ADBB0559}"/>
              </a:ext>
            </a:extLst>
          </p:cNvPr>
          <p:cNvPicPr>
            <a:picLocks noChangeAspect="1"/>
          </p:cNvPicPr>
          <p:nvPr/>
        </p:nvPicPr>
        <p:blipFill>
          <a:blip r:embed="rId3"/>
          <a:stretch>
            <a:fillRect/>
          </a:stretch>
        </p:blipFill>
        <p:spPr>
          <a:xfrm>
            <a:off x="1382105" y="296497"/>
            <a:ext cx="186864" cy="176486"/>
          </a:xfrm>
          <a:prstGeom prst="rect">
            <a:avLst/>
          </a:prstGeom>
        </p:spPr>
      </p:pic>
      <p:pic>
        <p:nvPicPr>
          <p:cNvPr id="1041" name="Picture 1040">
            <a:extLst>
              <a:ext uri="{FF2B5EF4-FFF2-40B4-BE49-F238E27FC236}">
                <a16:creationId xmlns:a16="http://schemas.microsoft.com/office/drawing/2014/main" id="{F130D6B2-7120-5725-8680-065F4A36BC1B}"/>
              </a:ext>
            </a:extLst>
          </p:cNvPr>
          <p:cNvPicPr>
            <a:picLocks noChangeAspect="1"/>
          </p:cNvPicPr>
          <p:nvPr/>
        </p:nvPicPr>
        <p:blipFill>
          <a:blip r:embed="rId5"/>
          <a:stretch>
            <a:fillRect/>
          </a:stretch>
        </p:blipFill>
        <p:spPr>
          <a:xfrm>
            <a:off x="1879055" y="3502743"/>
            <a:ext cx="156670" cy="156670"/>
          </a:xfrm>
          <a:prstGeom prst="rect">
            <a:avLst/>
          </a:prstGeom>
        </p:spPr>
      </p:pic>
      <p:pic>
        <p:nvPicPr>
          <p:cNvPr id="1042" name="Picture 1041">
            <a:extLst>
              <a:ext uri="{FF2B5EF4-FFF2-40B4-BE49-F238E27FC236}">
                <a16:creationId xmlns:a16="http://schemas.microsoft.com/office/drawing/2014/main" id="{1EC01927-BF1C-E2F5-CE55-B08494E2B806}"/>
              </a:ext>
            </a:extLst>
          </p:cNvPr>
          <p:cNvPicPr>
            <a:picLocks noChangeAspect="1"/>
          </p:cNvPicPr>
          <p:nvPr/>
        </p:nvPicPr>
        <p:blipFill>
          <a:blip r:embed="rId5"/>
          <a:stretch>
            <a:fillRect/>
          </a:stretch>
        </p:blipFill>
        <p:spPr>
          <a:xfrm>
            <a:off x="1883288" y="3710175"/>
            <a:ext cx="156670" cy="156670"/>
          </a:xfrm>
          <a:prstGeom prst="rect">
            <a:avLst/>
          </a:prstGeom>
        </p:spPr>
      </p:pic>
      <p:cxnSp>
        <p:nvCxnSpPr>
          <p:cNvPr id="1045" name="Connector: Elbow 1044">
            <a:extLst>
              <a:ext uri="{FF2B5EF4-FFF2-40B4-BE49-F238E27FC236}">
                <a16:creationId xmlns:a16="http://schemas.microsoft.com/office/drawing/2014/main" id="{C7DDF4D3-1F75-3686-DAAE-1ACB2BAF3FED}"/>
              </a:ext>
            </a:extLst>
          </p:cNvPr>
          <p:cNvCxnSpPr>
            <a:cxnSpLocks/>
            <a:stCxn id="63" idx="2"/>
          </p:cNvCxnSpPr>
          <p:nvPr/>
        </p:nvCxnSpPr>
        <p:spPr>
          <a:xfrm rot="16200000" flipH="1">
            <a:off x="1693008" y="636107"/>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2F297C9F-39EC-8CD1-D8BA-2216BD72ACE5}"/>
              </a:ext>
            </a:extLst>
          </p:cNvPr>
          <p:cNvCxnSpPr>
            <a:cxnSpLocks/>
            <a:stCxn id="63" idx="2"/>
            <a:endCxn id="105" idx="1"/>
          </p:cNvCxnSpPr>
          <p:nvPr/>
        </p:nvCxnSpPr>
        <p:spPr>
          <a:xfrm rot="16200000" flipH="1">
            <a:off x="1612006" y="717108"/>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F1607F11-6CB5-35B5-1F6C-4082A9C3C556}"/>
              </a:ext>
            </a:extLst>
          </p:cNvPr>
          <p:cNvCxnSpPr>
            <a:cxnSpLocks/>
            <a:stCxn id="74" idx="2"/>
            <a:endCxn id="76" idx="1"/>
          </p:cNvCxnSpPr>
          <p:nvPr/>
        </p:nvCxnSpPr>
        <p:spPr>
          <a:xfrm rot="16200000" flipH="1">
            <a:off x="1701591" y="1468056"/>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958249C4-A3E9-5CEE-17A7-E0D31F4C8850}"/>
              </a:ext>
            </a:extLst>
          </p:cNvPr>
          <p:cNvCxnSpPr>
            <a:cxnSpLocks/>
            <a:stCxn id="74" idx="2"/>
            <a:endCxn id="70" idx="1"/>
          </p:cNvCxnSpPr>
          <p:nvPr/>
        </p:nvCxnSpPr>
        <p:spPr>
          <a:xfrm rot="16200000" flipH="1">
            <a:off x="1609147" y="1560500"/>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E4B91128-EEE2-8E76-2C0F-330793BDC651}"/>
              </a:ext>
            </a:extLst>
          </p:cNvPr>
          <p:cNvCxnSpPr>
            <a:cxnSpLocks/>
          </p:cNvCxnSpPr>
          <p:nvPr/>
        </p:nvCxnSpPr>
        <p:spPr>
          <a:xfrm rot="16200000" flipH="1">
            <a:off x="1484136" y="1685513"/>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1ADE8913-B45B-5CAE-FBA1-00E688A7E066}"/>
              </a:ext>
            </a:extLst>
          </p:cNvPr>
          <p:cNvCxnSpPr>
            <a:cxnSpLocks/>
            <a:stCxn id="79" idx="2"/>
            <a:endCxn id="87" idx="1"/>
          </p:cNvCxnSpPr>
          <p:nvPr/>
        </p:nvCxnSpPr>
        <p:spPr>
          <a:xfrm rot="16200000" flipH="1">
            <a:off x="2001974" y="2119706"/>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3" name="Connector: Elbow 1062">
            <a:extLst>
              <a:ext uri="{FF2B5EF4-FFF2-40B4-BE49-F238E27FC236}">
                <a16:creationId xmlns:a16="http://schemas.microsoft.com/office/drawing/2014/main" id="{6FF18C41-A7A6-6816-32B3-37C3F542441C}"/>
              </a:ext>
            </a:extLst>
          </p:cNvPr>
          <p:cNvCxnSpPr>
            <a:cxnSpLocks/>
          </p:cNvCxnSpPr>
          <p:nvPr/>
        </p:nvCxnSpPr>
        <p:spPr>
          <a:xfrm rot="16200000" flipH="1">
            <a:off x="1911120" y="2210311"/>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0" name="Connector: Elbow 1069">
            <a:extLst>
              <a:ext uri="{FF2B5EF4-FFF2-40B4-BE49-F238E27FC236}">
                <a16:creationId xmlns:a16="http://schemas.microsoft.com/office/drawing/2014/main" id="{D62B8925-D9A6-668B-E396-31D478737C05}"/>
              </a:ext>
            </a:extLst>
          </p:cNvPr>
          <p:cNvCxnSpPr>
            <a:cxnSpLocks/>
            <a:stCxn id="146" idx="2"/>
            <a:endCxn id="1041" idx="1"/>
          </p:cNvCxnSpPr>
          <p:nvPr/>
        </p:nvCxnSpPr>
        <p:spPr>
          <a:xfrm rot="16200000" flipH="1">
            <a:off x="1687185" y="3389207"/>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3" name="Connector: Elbow 1072">
            <a:extLst>
              <a:ext uri="{FF2B5EF4-FFF2-40B4-BE49-F238E27FC236}">
                <a16:creationId xmlns:a16="http://schemas.microsoft.com/office/drawing/2014/main" id="{0E82A905-B912-8B52-BEC7-03920721E1AE}"/>
              </a:ext>
            </a:extLst>
          </p:cNvPr>
          <p:cNvCxnSpPr>
            <a:cxnSpLocks/>
            <a:stCxn id="146" idx="2"/>
            <a:endCxn id="1042" idx="1"/>
          </p:cNvCxnSpPr>
          <p:nvPr/>
        </p:nvCxnSpPr>
        <p:spPr>
          <a:xfrm rot="16200000" flipH="1">
            <a:off x="1585585" y="3490806"/>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6" name="Connector: Elbow 1075">
            <a:extLst>
              <a:ext uri="{FF2B5EF4-FFF2-40B4-BE49-F238E27FC236}">
                <a16:creationId xmlns:a16="http://schemas.microsoft.com/office/drawing/2014/main" id="{B3016FCC-B109-CD38-C639-C9A9F144A471}"/>
              </a:ext>
            </a:extLst>
          </p:cNvPr>
          <p:cNvCxnSpPr>
            <a:cxnSpLocks/>
            <a:stCxn id="102" idx="2"/>
            <a:endCxn id="104" idx="1"/>
          </p:cNvCxnSpPr>
          <p:nvPr/>
        </p:nvCxnSpPr>
        <p:spPr>
          <a:xfrm rot="16200000" flipH="1">
            <a:off x="1712539" y="4010817"/>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9" name="Connector: Elbow 1078">
            <a:extLst>
              <a:ext uri="{FF2B5EF4-FFF2-40B4-BE49-F238E27FC236}">
                <a16:creationId xmlns:a16="http://schemas.microsoft.com/office/drawing/2014/main" id="{BA3DC397-9B30-702C-08BD-77EFC24399C0}"/>
              </a:ext>
            </a:extLst>
          </p:cNvPr>
          <p:cNvCxnSpPr>
            <a:cxnSpLocks/>
            <a:stCxn id="102" idx="2"/>
            <a:endCxn id="90" idx="1"/>
          </p:cNvCxnSpPr>
          <p:nvPr/>
        </p:nvCxnSpPr>
        <p:spPr>
          <a:xfrm rot="16200000" flipH="1">
            <a:off x="1615239" y="4108117"/>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F2A3A63E-338B-E083-37C8-0A89FD1614B1}"/>
              </a:ext>
            </a:extLst>
          </p:cNvPr>
          <p:cNvSpPr txBox="1"/>
          <p:nvPr/>
        </p:nvSpPr>
        <p:spPr>
          <a:xfrm>
            <a:off x="1682108" y="2703811"/>
            <a:ext cx="1228679" cy="246221"/>
          </a:xfrm>
          <a:prstGeom prst="rect">
            <a:avLst/>
          </a:prstGeom>
          <a:noFill/>
        </p:spPr>
        <p:txBody>
          <a:bodyPr wrap="square" rtlCol="0">
            <a:spAutoFit/>
          </a:bodyPr>
          <a:lstStyle/>
          <a:p>
            <a:r>
              <a:rPr lang="en-US" sz="1000" dirty="0"/>
              <a:t>Archive</a:t>
            </a:r>
          </a:p>
        </p:txBody>
      </p:sp>
      <p:pic>
        <p:nvPicPr>
          <p:cNvPr id="153" name="Picture 152">
            <a:extLst>
              <a:ext uri="{FF2B5EF4-FFF2-40B4-BE49-F238E27FC236}">
                <a16:creationId xmlns:a16="http://schemas.microsoft.com/office/drawing/2014/main" id="{03F6BA37-5B8C-215A-3222-DBE5A20B12BE}"/>
              </a:ext>
            </a:extLst>
          </p:cNvPr>
          <p:cNvPicPr>
            <a:picLocks noChangeAspect="1"/>
          </p:cNvPicPr>
          <p:nvPr/>
        </p:nvPicPr>
        <p:blipFill>
          <a:blip r:embed="rId2"/>
          <a:stretch>
            <a:fillRect/>
          </a:stretch>
        </p:blipFill>
        <p:spPr>
          <a:xfrm>
            <a:off x="1507495" y="2730052"/>
            <a:ext cx="186864" cy="156670"/>
          </a:xfrm>
          <a:prstGeom prst="rect">
            <a:avLst/>
          </a:prstGeom>
        </p:spPr>
      </p:pic>
      <p:sp>
        <p:nvSpPr>
          <p:cNvPr id="9" name="Rectangle 8">
            <a:extLst>
              <a:ext uri="{FF2B5EF4-FFF2-40B4-BE49-F238E27FC236}">
                <a16:creationId xmlns:a16="http://schemas.microsoft.com/office/drawing/2014/main" id="{B38FDBCF-9344-720A-348B-11C5E840DA26}"/>
              </a:ext>
            </a:extLst>
          </p:cNvPr>
          <p:cNvSpPr/>
          <p:nvPr/>
        </p:nvSpPr>
        <p:spPr>
          <a:xfrm>
            <a:off x="1418147" y="535927"/>
            <a:ext cx="1812267" cy="57383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8FB106-CEB3-7846-FB4C-79E5AD1FAA2F}"/>
              </a:ext>
            </a:extLst>
          </p:cNvPr>
          <p:cNvSpPr/>
          <p:nvPr/>
        </p:nvSpPr>
        <p:spPr>
          <a:xfrm>
            <a:off x="1854396" y="1983200"/>
            <a:ext cx="1049690" cy="565444"/>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52F384-CBF4-5552-9C05-612E1F977775}"/>
              </a:ext>
            </a:extLst>
          </p:cNvPr>
          <p:cNvSpPr/>
          <p:nvPr/>
        </p:nvSpPr>
        <p:spPr>
          <a:xfrm>
            <a:off x="1411012" y="1346654"/>
            <a:ext cx="1812267" cy="1266121"/>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59F2DE04-D3C0-8AA0-C932-DA94E6B38B93}"/>
              </a:ext>
            </a:extLst>
          </p:cNvPr>
          <p:cNvGrpSpPr/>
          <p:nvPr/>
        </p:nvGrpSpPr>
        <p:grpSpPr>
          <a:xfrm>
            <a:off x="2831490" y="1941880"/>
            <a:ext cx="181177" cy="258469"/>
            <a:chOff x="5518398" y="2772751"/>
            <a:chExt cx="273646" cy="348318"/>
          </a:xfrm>
        </p:grpSpPr>
        <p:sp>
          <p:nvSpPr>
            <p:cNvPr id="169" name="Arrow: Pentagon 168">
              <a:extLst>
                <a:ext uri="{FF2B5EF4-FFF2-40B4-BE49-F238E27FC236}">
                  <a16:creationId xmlns:a16="http://schemas.microsoft.com/office/drawing/2014/main" id="{74031738-6D1C-1F95-C7C8-185D4234E9E5}"/>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70" name="TextBox 169">
              <a:extLst>
                <a:ext uri="{FF2B5EF4-FFF2-40B4-BE49-F238E27FC236}">
                  <a16:creationId xmlns:a16="http://schemas.microsoft.com/office/drawing/2014/main" id="{9318F3A9-3A44-0B8D-BF8E-A6D82477CE46}"/>
                </a:ext>
              </a:extLst>
            </p:cNvPr>
            <p:cNvSpPr txBox="1"/>
            <p:nvPr/>
          </p:nvSpPr>
          <p:spPr>
            <a:xfrm>
              <a:off x="5518398" y="2789257"/>
              <a:ext cx="273646" cy="331812"/>
            </a:xfrm>
            <a:prstGeom prst="rect">
              <a:avLst/>
            </a:prstGeom>
            <a:noFill/>
            <a:ln>
              <a:noFill/>
            </a:ln>
          </p:spPr>
          <p:txBody>
            <a:bodyPr wrap="square" rtlCol="0">
              <a:spAutoFit/>
            </a:bodyPr>
            <a:lstStyle/>
            <a:p>
              <a:r>
                <a:rPr lang="en-US" sz="1000" b="1" dirty="0">
                  <a:solidFill>
                    <a:srgbClr val="00B050"/>
                  </a:solidFill>
                </a:rPr>
                <a:t>2</a:t>
              </a:r>
            </a:p>
          </p:txBody>
        </p:sp>
      </p:grpSp>
      <p:sp>
        <p:nvSpPr>
          <p:cNvPr id="117" name="Arrow: Pentagon 116">
            <a:extLst>
              <a:ext uri="{FF2B5EF4-FFF2-40B4-BE49-F238E27FC236}">
                <a16:creationId xmlns:a16="http://schemas.microsoft.com/office/drawing/2014/main" id="{A7BCBF3E-E0C3-FD04-6DB3-EC719220ACF0}"/>
              </a:ext>
            </a:extLst>
          </p:cNvPr>
          <p:cNvSpPr/>
          <p:nvPr/>
        </p:nvSpPr>
        <p:spPr>
          <a:xfrm rot="18798876">
            <a:off x="3165988" y="550826"/>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B5D0D17E-1327-8E6E-5CF1-DB0DF0C943BB}"/>
              </a:ext>
            </a:extLst>
          </p:cNvPr>
          <p:cNvGrpSpPr/>
          <p:nvPr/>
        </p:nvGrpSpPr>
        <p:grpSpPr>
          <a:xfrm>
            <a:off x="3147817" y="1321218"/>
            <a:ext cx="181177" cy="173944"/>
            <a:chOff x="5518398" y="2772751"/>
            <a:chExt cx="273646" cy="262724"/>
          </a:xfrm>
        </p:grpSpPr>
        <p:sp>
          <p:nvSpPr>
            <p:cNvPr id="187" name="Arrow: Pentagon 186">
              <a:extLst>
                <a:ext uri="{FF2B5EF4-FFF2-40B4-BE49-F238E27FC236}">
                  <a16:creationId xmlns:a16="http://schemas.microsoft.com/office/drawing/2014/main" id="{6AA1BD6E-D0C6-D326-37A6-8230DB1B4114}"/>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88" name="TextBox 187">
              <a:extLst>
                <a:ext uri="{FF2B5EF4-FFF2-40B4-BE49-F238E27FC236}">
                  <a16:creationId xmlns:a16="http://schemas.microsoft.com/office/drawing/2014/main" id="{E849EB27-89DA-9868-DCF4-73883826D16E}"/>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sp>
        <p:nvSpPr>
          <p:cNvPr id="12" name="Rectangle 11">
            <a:extLst>
              <a:ext uri="{FF2B5EF4-FFF2-40B4-BE49-F238E27FC236}">
                <a16:creationId xmlns:a16="http://schemas.microsoft.com/office/drawing/2014/main" id="{28334977-A95F-9C9C-80F9-8F0E7045D5F5}"/>
              </a:ext>
            </a:extLst>
          </p:cNvPr>
          <p:cNvSpPr/>
          <p:nvPr/>
        </p:nvSpPr>
        <p:spPr>
          <a:xfrm>
            <a:off x="1335603" y="265723"/>
            <a:ext cx="2642176" cy="60803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41A09382-43F3-A663-CA03-5A64AAF59777}"/>
              </a:ext>
            </a:extLst>
          </p:cNvPr>
          <p:cNvGrpSpPr/>
          <p:nvPr/>
        </p:nvGrpSpPr>
        <p:grpSpPr>
          <a:xfrm>
            <a:off x="3785402" y="302518"/>
            <a:ext cx="181177" cy="163018"/>
            <a:chOff x="5513861" y="2767445"/>
            <a:chExt cx="273646" cy="246219"/>
          </a:xfrm>
        </p:grpSpPr>
        <p:sp>
          <p:nvSpPr>
            <p:cNvPr id="149" name="Arrow: Pentagon 148">
              <a:extLst>
                <a:ext uri="{FF2B5EF4-FFF2-40B4-BE49-F238E27FC236}">
                  <a16:creationId xmlns:a16="http://schemas.microsoft.com/office/drawing/2014/main" id="{F56519C5-0A07-F236-2FA4-3DD1E40B8977}"/>
                </a:ext>
              </a:extLst>
            </p:cNvPr>
            <p:cNvSpPr/>
            <p:nvPr/>
          </p:nvSpPr>
          <p:spPr>
            <a:xfrm rot="18798876">
              <a:off x="5512252" y="2809402"/>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99F3DA8B-8441-D0CB-02B2-5588E28E22A4}"/>
                </a:ext>
              </a:extLst>
            </p:cNvPr>
            <p:cNvSpPr txBox="1"/>
            <p:nvPr/>
          </p:nvSpPr>
          <p:spPr>
            <a:xfrm>
              <a:off x="5513861" y="2767445"/>
              <a:ext cx="273646" cy="246219"/>
            </a:xfrm>
            <a:prstGeom prst="rect">
              <a:avLst/>
            </a:prstGeom>
            <a:noFill/>
          </p:spPr>
          <p:txBody>
            <a:bodyPr wrap="square" rtlCol="0">
              <a:spAutoFit/>
            </a:bodyPr>
            <a:lstStyle/>
            <a:p>
              <a:r>
                <a:rPr lang="en-US" sz="1000" b="1" dirty="0">
                  <a:solidFill>
                    <a:schemeClr val="accent1">
                      <a:lumMod val="50000"/>
                    </a:schemeClr>
                  </a:solidFill>
                </a:rPr>
                <a:t>A</a:t>
              </a:r>
            </a:p>
          </p:txBody>
        </p:sp>
      </p:grpSp>
      <p:sp>
        <p:nvSpPr>
          <p:cNvPr id="14" name="Rectangle 13">
            <a:extLst>
              <a:ext uri="{FF2B5EF4-FFF2-40B4-BE49-F238E27FC236}">
                <a16:creationId xmlns:a16="http://schemas.microsoft.com/office/drawing/2014/main" id="{F05216D9-9D9A-AEC9-5399-2A7307846B23}"/>
              </a:ext>
            </a:extLst>
          </p:cNvPr>
          <p:cNvSpPr/>
          <p:nvPr/>
        </p:nvSpPr>
        <p:spPr>
          <a:xfrm>
            <a:off x="1777217" y="897269"/>
            <a:ext cx="741881" cy="172094"/>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0" name="Group 159">
            <a:extLst>
              <a:ext uri="{FF2B5EF4-FFF2-40B4-BE49-F238E27FC236}">
                <a16:creationId xmlns:a16="http://schemas.microsoft.com/office/drawing/2014/main" id="{7F346DF0-C834-A5E3-FD2C-5F658BB4579F}"/>
              </a:ext>
            </a:extLst>
          </p:cNvPr>
          <p:cNvGrpSpPr/>
          <p:nvPr/>
        </p:nvGrpSpPr>
        <p:grpSpPr>
          <a:xfrm>
            <a:off x="2463939" y="861108"/>
            <a:ext cx="181177" cy="173944"/>
            <a:chOff x="5518398" y="2772751"/>
            <a:chExt cx="273646" cy="262724"/>
          </a:xfrm>
        </p:grpSpPr>
        <p:sp>
          <p:nvSpPr>
            <p:cNvPr id="161" name="Arrow: Pentagon 160">
              <a:extLst>
                <a:ext uri="{FF2B5EF4-FFF2-40B4-BE49-F238E27FC236}">
                  <a16:creationId xmlns:a16="http://schemas.microsoft.com/office/drawing/2014/main" id="{9C6A50B2-C8C6-7613-D2C4-0D1FB0AB68F2}"/>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62" name="TextBox 161">
              <a:extLst>
                <a:ext uri="{FF2B5EF4-FFF2-40B4-BE49-F238E27FC236}">
                  <a16:creationId xmlns:a16="http://schemas.microsoft.com/office/drawing/2014/main" id="{D6D93D53-F349-CB89-3A00-ED9C8A259C84}"/>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sp>
        <p:nvSpPr>
          <p:cNvPr id="15" name="Rectangle 14">
            <a:extLst>
              <a:ext uri="{FF2B5EF4-FFF2-40B4-BE49-F238E27FC236}">
                <a16:creationId xmlns:a16="http://schemas.microsoft.com/office/drawing/2014/main" id="{7EB3A27D-5ECC-8D77-5726-0701D3843F1F}"/>
              </a:ext>
            </a:extLst>
          </p:cNvPr>
          <p:cNvSpPr/>
          <p:nvPr/>
        </p:nvSpPr>
        <p:spPr>
          <a:xfrm>
            <a:off x="1375843" y="3920630"/>
            <a:ext cx="1812267" cy="62605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Pentagon 15">
            <a:extLst>
              <a:ext uri="{FF2B5EF4-FFF2-40B4-BE49-F238E27FC236}">
                <a16:creationId xmlns:a16="http://schemas.microsoft.com/office/drawing/2014/main" id="{667AEF3C-177E-D90A-FD16-065670670026}"/>
              </a:ext>
            </a:extLst>
          </p:cNvPr>
          <p:cNvSpPr/>
          <p:nvPr/>
        </p:nvSpPr>
        <p:spPr>
          <a:xfrm rot="18798876">
            <a:off x="3110055" y="3897195"/>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2A7711-CDBF-B414-A6A2-82F1527E7A78}"/>
              </a:ext>
            </a:extLst>
          </p:cNvPr>
          <p:cNvSpPr/>
          <p:nvPr/>
        </p:nvSpPr>
        <p:spPr>
          <a:xfrm>
            <a:off x="1262500" y="111558"/>
            <a:ext cx="2916916" cy="659402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E8DAE18F-CE43-19AD-D00E-AAED0AC98A0E}"/>
              </a:ext>
            </a:extLst>
          </p:cNvPr>
          <p:cNvSpPr/>
          <p:nvPr/>
        </p:nvSpPr>
        <p:spPr>
          <a:xfrm>
            <a:off x="1375843" y="3920631"/>
            <a:ext cx="1812267" cy="62605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Arrow: Pentagon 302">
            <a:extLst>
              <a:ext uri="{FF2B5EF4-FFF2-40B4-BE49-F238E27FC236}">
                <a16:creationId xmlns:a16="http://schemas.microsoft.com/office/drawing/2014/main" id="{3F9FD106-8494-12E3-DDAD-F80919FE666C}"/>
              </a:ext>
            </a:extLst>
          </p:cNvPr>
          <p:cNvSpPr/>
          <p:nvPr/>
        </p:nvSpPr>
        <p:spPr>
          <a:xfrm rot="18798876">
            <a:off x="3110055" y="3897196"/>
            <a:ext cx="114583" cy="66051"/>
          </a:xfrm>
          <a:prstGeom prst="homePlat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4" name="Group 303">
            <a:extLst>
              <a:ext uri="{FF2B5EF4-FFF2-40B4-BE49-F238E27FC236}">
                <a16:creationId xmlns:a16="http://schemas.microsoft.com/office/drawing/2014/main" id="{32B20116-6534-66A3-111F-F7CC1C6C279A}"/>
              </a:ext>
            </a:extLst>
          </p:cNvPr>
          <p:cNvGrpSpPr/>
          <p:nvPr/>
        </p:nvGrpSpPr>
        <p:grpSpPr>
          <a:xfrm>
            <a:off x="3294632" y="3874480"/>
            <a:ext cx="181177" cy="173944"/>
            <a:chOff x="5518398" y="2772751"/>
            <a:chExt cx="273646" cy="262724"/>
          </a:xfrm>
        </p:grpSpPr>
        <p:sp>
          <p:nvSpPr>
            <p:cNvPr id="305" name="Arrow: Pentagon 304">
              <a:extLst>
                <a:ext uri="{FF2B5EF4-FFF2-40B4-BE49-F238E27FC236}">
                  <a16:creationId xmlns:a16="http://schemas.microsoft.com/office/drawing/2014/main" id="{3BFFC046-1140-17E4-40B8-4D7A6ED76DD4}"/>
                </a:ext>
              </a:extLst>
            </p:cNvPr>
            <p:cNvSpPr/>
            <p:nvPr/>
          </p:nvSpPr>
          <p:spPr>
            <a:xfrm rot="18798876">
              <a:off x="5512252" y="2809402"/>
              <a:ext cx="173065" cy="99763"/>
            </a:xfrm>
            <a:prstGeom prst="homePlat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6" name="TextBox 305">
              <a:extLst>
                <a:ext uri="{FF2B5EF4-FFF2-40B4-BE49-F238E27FC236}">
                  <a16:creationId xmlns:a16="http://schemas.microsoft.com/office/drawing/2014/main" id="{A1363D41-B694-86C7-F44F-B3F7E7BB5212}"/>
                </a:ext>
              </a:extLst>
            </p:cNvPr>
            <p:cNvSpPr txBox="1"/>
            <p:nvPr/>
          </p:nvSpPr>
          <p:spPr>
            <a:xfrm>
              <a:off x="5518398" y="2789257"/>
              <a:ext cx="273646" cy="246218"/>
            </a:xfrm>
            <a:prstGeom prst="rect">
              <a:avLst/>
            </a:prstGeom>
            <a:noFill/>
            <a:ln>
              <a:noFill/>
            </a:ln>
          </p:spPr>
          <p:txBody>
            <a:bodyPr wrap="square" rtlCol="0">
              <a:spAutoFit/>
            </a:bodyPr>
            <a:lstStyle/>
            <a:p>
              <a:r>
                <a:rPr lang="en-US" sz="1000" b="1" dirty="0">
                  <a:solidFill>
                    <a:srgbClr val="00B050"/>
                  </a:solidFill>
                </a:rPr>
                <a:t>1</a:t>
              </a:r>
            </a:p>
          </p:txBody>
        </p:sp>
      </p:grpSp>
      <p:sp>
        <p:nvSpPr>
          <p:cNvPr id="371" name="TextBox 370">
            <a:extLst>
              <a:ext uri="{FF2B5EF4-FFF2-40B4-BE49-F238E27FC236}">
                <a16:creationId xmlns:a16="http://schemas.microsoft.com/office/drawing/2014/main" id="{D3CB4150-4D1A-5912-D169-751751200603}"/>
              </a:ext>
            </a:extLst>
          </p:cNvPr>
          <p:cNvSpPr txBox="1"/>
          <p:nvPr/>
        </p:nvSpPr>
        <p:spPr>
          <a:xfrm>
            <a:off x="1710291" y="4543588"/>
            <a:ext cx="1478937" cy="246221"/>
          </a:xfrm>
          <a:prstGeom prst="rect">
            <a:avLst/>
          </a:prstGeom>
          <a:noFill/>
        </p:spPr>
        <p:txBody>
          <a:bodyPr wrap="square" rtlCol="0">
            <a:spAutoFit/>
          </a:bodyPr>
          <a:lstStyle/>
          <a:p>
            <a:r>
              <a:rPr lang="en-US" sz="1000" i="1" dirty="0"/>
              <a:t>Conversation History</a:t>
            </a:r>
          </a:p>
        </p:txBody>
      </p:sp>
      <p:sp>
        <p:nvSpPr>
          <p:cNvPr id="375" name="TextBox 374">
            <a:extLst>
              <a:ext uri="{FF2B5EF4-FFF2-40B4-BE49-F238E27FC236}">
                <a16:creationId xmlns:a16="http://schemas.microsoft.com/office/drawing/2014/main" id="{A0100E29-25CF-65EC-E81C-B30F0E77CF1F}"/>
              </a:ext>
            </a:extLst>
          </p:cNvPr>
          <p:cNvSpPr txBox="1"/>
          <p:nvPr/>
        </p:nvSpPr>
        <p:spPr>
          <a:xfrm>
            <a:off x="1729632" y="4885993"/>
            <a:ext cx="1624441" cy="246221"/>
          </a:xfrm>
          <a:prstGeom prst="rect">
            <a:avLst/>
          </a:prstGeom>
          <a:noFill/>
        </p:spPr>
        <p:txBody>
          <a:bodyPr wrap="square" rtlCol="0">
            <a:spAutoFit/>
          </a:bodyPr>
          <a:lstStyle/>
          <a:p>
            <a:r>
              <a:rPr lang="en-US" sz="1000" i="1" dirty="0"/>
              <a:t>Recoverable Items</a:t>
            </a:r>
          </a:p>
        </p:txBody>
      </p:sp>
      <p:grpSp>
        <p:nvGrpSpPr>
          <p:cNvPr id="376" name="Group 375">
            <a:extLst>
              <a:ext uri="{FF2B5EF4-FFF2-40B4-BE49-F238E27FC236}">
                <a16:creationId xmlns:a16="http://schemas.microsoft.com/office/drawing/2014/main" id="{3DB0A2FA-0E8E-4B26-B25F-EC09DF781A8E}"/>
              </a:ext>
            </a:extLst>
          </p:cNvPr>
          <p:cNvGrpSpPr/>
          <p:nvPr/>
        </p:nvGrpSpPr>
        <p:grpSpPr>
          <a:xfrm>
            <a:off x="1328199" y="4918812"/>
            <a:ext cx="536005" cy="184961"/>
            <a:chOff x="286738" y="824961"/>
            <a:chExt cx="536005" cy="184961"/>
          </a:xfrm>
        </p:grpSpPr>
        <p:pic>
          <p:nvPicPr>
            <p:cNvPr id="377" name="Picture 376">
              <a:extLst>
                <a:ext uri="{FF2B5EF4-FFF2-40B4-BE49-F238E27FC236}">
                  <a16:creationId xmlns:a16="http://schemas.microsoft.com/office/drawing/2014/main" id="{3DECE625-C601-EE83-3388-DF33A833676C}"/>
                </a:ext>
              </a:extLst>
            </p:cNvPr>
            <p:cNvPicPr>
              <a:picLocks noChangeAspect="1"/>
            </p:cNvPicPr>
            <p:nvPr/>
          </p:nvPicPr>
          <p:blipFill>
            <a:blip r:embed="rId2"/>
            <a:stretch>
              <a:fillRect/>
            </a:stretch>
          </p:blipFill>
          <p:spPr>
            <a:xfrm>
              <a:off x="486102" y="824961"/>
              <a:ext cx="186864" cy="156670"/>
            </a:xfrm>
            <a:prstGeom prst="rect">
              <a:avLst/>
            </a:prstGeom>
          </p:spPr>
        </p:pic>
        <p:sp>
          <p:nvSpPr>
            <p:cNvPr id="378" name="TextBox 377">
              <a:extLst>
                <a:ext uri="{FF2B5EF4-FFF2-40B4-BE49-F238E27FC236}">
                  <a16:creationId xmlns:a16="http://schemas.microsoft.com/office/drawing/2014/main" id="{4C581B32-DA9B-290D-7C77-49F12180107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79" name="TextBox 378">
            <a:extLst>
              <a:ext uri="{FF2B5EF4-FFF2-40B4-BE49-F238E27FC236}">
                <a16:creationId xmlns:a16="http://schemas.microsoft.com/office/drawing/2014/main" id="{2E04EC29-1439-C91B-261D-9B049D74FBB6}"/>
              </a:ext>
            </a:extLst>
          </p:cNvPr>
          <p:cNvSpPr txBox="1"/>
          <p:nvPr/>
        </p:nvSpPr>
        <p:spPr>
          <a:xfrm>
            <a:off x="2089924" y="5148867"/>
            <a:ext cx="989874" cy="246221"/>
          </a:xfrm>
          <a:prstGeom prst="rect">
            <a:avLst/>
          </a:prstGeom>
          <a:noFill/>
        </p:spPr>
        <p:txBody>
          <a:bodyPr wrap="square" rtlCol="0">
            <a:spAutoFit/>
          </a:bodyPr>
          <a:lstStyle/>
          <a:p>
            <a:r>
              <a:rPr lang="en-US" sz="1000" dirty="0"/>
              <a:t>Versions</a:t>
            </a:r>
          </a:p>
        </p:txBody>
      </p:sp>
      <p:pic>
        <p:nvPicPr>
          <p:cNvPr id="380" name="Picture 379">
            <a:extLst>
              <a:ext uri="{FF2B5EF4-FFF2-40B4-BE49-F238E27FC236}">
                <a16:creationId xmlns:a16="http://schemas.microsoft.com/office/drawing/2014/main" id="{DA36405E-1811-A47D-DB14-8A75C99C9FB1}"/>
              </a:ext>
            </a:extLst>
          </p:cNvPr>
          <p:cNvPicPr>
            <a:picLocks noChangeAspect="1"/>
          </p:cNvPicPr>
          <p:nvPr/>
        </p:nvPicPr>
        <p:blipFill>
          <a:blip r:embed="rId2"/>
          <a:stretch>
            <a:fillRect/>
          </a:stretch>
        </p:blipFill>
        <p:spPr>
          <a:xfrm>
            <a:off x="1916310" y="5183312"/>
            <a:ext cx="186864" cy="156670"/>
          </a:xfrm>
          <a:prstGeom prst="rect">
            <a:avLst/>
          </a:prstGeom>
        </p:spPr>
      </p:pic>
      <p:sp>
        <p:nvSpPr>
          <p:cNvPr id="381" name="TextBox 380">
            <a:extLst>
              <a:ext uri="{FF2B5EF4-FFF2-40B4-BE49-F238E27FC236}">
                <a16:creationId xmlns:a16="http://schemas.microsoft.com/office/drawing/2014/main" id="{F420A4BE-DBE5-5FE1-130D-B02AA4A776EF}"/>
              </a:ext>
            </a:extLst>
          </p:cNvPr>
          <p:cNvSpPr txBox="1"/>
          <p:nvPr/>
        </p:nvSpPr>
        <p:spPr>
          <a:xfrm>
            <a:off x="2089924" y="5402061"/>
            <a:ext cx="989874" cy="246221"/>
          </a:xfrm>
          <a:prstGeom prst="rect">
            <a:avLst/>
          </a:prstGeom>
          <a:noFill/>
        </p:spPr>
        <p:txBody>
          <a:bodyPr wrap="square" rtlCol="0">
            <a:spAutoFit/>
          </a:bodyPr>
          <a:lstStyle/>
          <a:p>
            <a:r>
              <a:rPr lang="en-US" sz="1000" dirty="0" err="1"/>
              <a:t>SubstrateHolds</a:t>
            </a:r>
            <a:endParaRPr lang="en-US" sz="1000" dirty="0"/>
          </a:p>
        </p:txBody>
      </p:sp>
      <p:pic>
        <p:nvPicPr>
          <p:cNvPr id="382" name="Picture 381">
            <a:extLst>
              <a:ext uri="{FF2B5EF4-FFF2-40B4-BE49-F238E27FC236}">
                <a16:creationId xmlns:a16="http://schemas.microsoft.com/office/drawing/2014/main" id="{99E83A7D-9C2F-0E35-2734-79C5FB9D844A}"/>
              </a:ext>
            </a:extLst>
          </p:cNvPr>
          <p:cNvPicPr>
            <a:picLocks noChangeAspect="1"/>
          </p:cNvPicPr>
          <p:nvPr/>
        </p:nvPicPr>
        <p:blipFill>
          <a:blip r:embed="rId2"/>
          <a:stretch>
            <a:fillRect/>
          </a:stretch>
        </p:blipFill>
        <p:spPr>
          <a:xfrm>
            <a:off x="1916310" y="5430869"/>
            <a:ext cx="186864" cy="156670"/>
          </a:xfrm>
          <a:prstGeom prst="rect">
            <a:avLst/>
          </a:prstGeom>
        </p:spPr>
      </p:pic>
      <p:sp>
        <p:nvSpPr>
          <p:cNvPr id="383" name="TextBox 382">
            <a:extLst>
              <a:ext uri="{FF2B5EF4-FFF2-40B4-BE49-F238E27FC236}">
                <a16:creationId xmlns:a16="http://schemas.microsoft.com/office/drawing/2014/main" id="{EC7DDA1C-E318-814A-332D-E7297D72BF25}"/>
              </a:ext>
            </a:extLst>
          </p:cNvPr>
          <p:cNvSpPr txBox="1"/>
          <p:nvPr/>
        </p:nvSpPr>
        <p:spPr>
          <a:xfrm>
            <a:off x="2089924" y="5651335"/>
            <a:ext cx="989874" cy="246221"/>
          </a:xfrm>
          <a:prstGeom prst="rect">
            <a:avLst/>
          </a:prstGeom>
          <a:noFill/>
        </p:spPr>
        <p:txBody>
          <a:bodyPr wrap="square" rtlCol="0">
            <a:spAutoFit/>
          </a:bodyPr>
          <a:lstStyle/>
          <a:p>
            <a:r>
              <a:rPr lang="en-US" sz="1000" dirty="0"/>
              <a:t>Deletions</a:t>
            </a:r>
          </a:p>
        </p:txBody>
      </p:sp>
      <p:pic>
        <p:nvPicPr>
          <p:cNvPr id="384" name="Picture 383">
            <a:extLst>
              <a:ext uri="{FF2B5EF4-FFF2-40B4-BE49-F238E27FC236}">
                <a16:creationId xmlns:a16="http://schemas.microsoft.com/office/drawing/2014/main" id="{449A85A2-068C-5660-5AA2-112A512174E6}"/>
              </a:ext>
            </a:extLst>
          </p:cNvPr>
          <p:cNvPicPr>
            <a:picLocks noChangeAspect="1"/>
          </p:cNvPicPr>
          <p:nvPr/>
        </p:nvPicPr>
        <p:blipFill>
          <a:blip r:embed="rId2"/>
          <a:stretch>
            <a:fillRect/>
          </a:stretch>
        </p:blipFill>
        <p:spPr>
          <a:xfrm>
            <a:off x="1916310" y="5678426"/>
            <a:ext cx="186864" cy="156670"/>
          </a:xfrm>
          <a:prstGeom prst="rect">
            <a:avLst/>
          </a:prstGeom>
        </p:spPr>
      </p:pic>
      <p:sp>
        <p:nvSpPr>
          <p:cNvPr id="385" name="TextBox 384">
            <a:extLst>
              <a:ext uri="{FF2B5EF4-FFF2-40B4-BE49-F238E27FC236}">
                <a16:creationId xmlns:a16="http://schemas.microsoft.com/office/drawing/2014/main" id="{6CD46A7B-D4E7-FF70-0E06-9DC591688523}"/>
              </a:ext>
            </a:extLst>
          </p:cNvPr>
          <p:cNvSpPr txBox="1"/>
          <p:nvPr/>
        </p:nvSpPr>
        <p:spPr>
          <a:xfrm>
            <a:off x="2089924" y="5892874"/>
            <a:ext cx="1102256" cy="246221"/>
          </a:xfrm>
          <a:prstGeom prst="rect">
            <a:avLst/>
          </a:prstGeom>
          <a:noFill/>
        </p:spPr>
        <p:txBody>
          <a:bodyPr wrap="square" rtlCol="0">
            <a:spAutoFit/>
          </a:bodyPr>
          <a:lstStyle/>
          <a:p>
            <a:r>
              <a:rPr lang="en-US" sz="1000" dirty="0"/>
              <a:t>Purges</a:t>
            </a:r>
          </a:p>
        </p:txBody>
      </p:sp>
      <p:pic>
        <p:nvPicPr>
          <p:cNvPr id="386" name="Picture 385">
            <a:extLst>
              <a:ext uri="{FF2B5EF4-FFF2-40B4-BE49-F238E27FC236}">
                <a16:creationId xmlns:a16="http://schemas.microsoft.com/office/drawing/2014/main" id="{1095B1F6-7A4E-A21F-9BF4-9E47EE96B10C}"/>
              </a:ext>
            </a:extLst>
          </p:cNvPr>
          <p:cNvPicPr>
            <a:picLocks noChangeAspect="1"/>
          </p:cNvPicPr>
          <p:nvPr/>
        </p:nvPicPr>
        <p:blipFill>
          <a:blip r:embed="rId2"/>
          <a:stretch>
            <a:fillRect/>
          </a:stretch>
        </p:blipFill>
        <p:spPr>
          <a:xfrm>
            <a:off x="1916310" y="5925983"/>
            <a:ext cx="186864" cy="156670"/>
          </a:xfrm>
          <a:prstGeom prst="rect">
            <a:avLst/>
          </a:prstGeom>
        </p:spPr>
      </p:pic>
      <p:cxnSp>
        <p:nvCxnSpPr>
          <p:cNvPr id="387" name="Connector: Elbow 386">
            <a:extLst>
              <a:ext uri="{FF2B5EF4-FFF2-40B4-BE49-F238E27FC236}">
                <a16:creationId xmlns:a16="http://schemas.microsoft.com/office/drawing/2014/main" id="{B5AD2652-FEDB-1B8B-59C1-11AFF16186B1}"/>
              </a:ext>
            </a:extLst>
          </p:cNvPr>
          <p:cNvCxnSpPr>
            <a:cxnSpLocks/>
            <a:stCxn id="378" idx="2"/>
            <a:endCxn id="380" idx="1"/>
          </p:cNvCxnSpPr>
          <p:nvPr/>
        </p:nvCxnSpPr>
        <p:spPr>
          <a:xfrm rot="16200000" flipH="1">
            <a:off x="1677319" y="5022656"/>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8" name="Connector: Elbow 387">
            <a:extLst>
              <a:ext uri="{FF2B5EF4-FFF2-40B4-BE49-F238E27FC236}">
                <a16:creationId xmlns:a16="http://schemas.microsoft.com/office/drawing/2014/main" id="{307A8178-F11B-90A6-2099-E151F6E0728A}"/>
              </a:ext>
            </a:extLst>
          </p:cNvPr>
          <p:cNvCxnSpPr>
            <a:cxnSpLocks/>
            <a:stCxn id="378" idx="2"/>
            <a:endCxn id="382" idx="1"/>
          </p:cNvCxnSpPr>
          <p:nvPr/>
        </p:nvCxnSpPr>
        <p:spPr>
          <a:xfrm rot="16200000" flipH="1">
            <a:off x="1553541" y="5146434"/>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9" name="Connector: Elbow 388">
            <a:extLst>
              <a:ext uri="{FF2B5EF4-FFF2-40B4-BE49-F238E27FC236}">
                <a16:creationId xmlns:a16="http://schemas.microsoft.com/office/drawing/2014/main" id="{05466C3D-815A-01BF-F1C5-F75E2D293ADF}"/>
              </a:ext>
            </a:extLst>
          </p:cNvPr>
          <p:cNvCxnSpPr>
            <a:cxnSpLocks/>
            <a:stCxn id="378" idx="2"/>
            <a:endCxn id="384" idx="1"/>
          </p:cNvCxnSpPr>
          <p:nvPr/>
        </p:nvCxnSpPr>
        <p:spPr>
          <a:xfrm rot="16200000" flipH="1">
            <a:off x="1429762" y="5270213"/>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0" name="Connector: Elbow 389">
            <a:extLst>
              <a:ext uri="{FF2B5EF4-FFF2-40B4-BE49-F238E27FC236}">
                <a16:creationId xmlns:a16="http://schemas.microsoft.com/office/drawing/2014/main" id="{FA1DFD5B-E531-0FCB-93C3-C6A8FBE5BAE0}"/>
              </a:ext>
            </a:extLst>
          </p:cNvPr>
          <p:cNvCxnSpPr>
            <a:cxnSpLocks/>
            <a:stCxn id="378" idx="2"/>
            <a:endCxn id="386" idx="1"/>
          </p:cNvCxnSpPr>
          <p:nvPr/>
        </p:nvCxnSpPr>
        <p:spPr>
          <a:xfrm rot="16200000" flipH="1">
            <a:off x="1305984" y="5393991"/>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1" name="Connector: Elbow 390">
            <a:extLst>
              <a:ext uri="{FF2B5EF4-FFF2-40B4-BE49-F238E27FC236}">
                <a16:creationId xmlns:a16="http://schemas.microsoft.com/office/drawing/2014/main" id="{B7D84C97-BD84-EF84-F945-33398660C65F}"/>
              </a:ext>
            </a:extLst>
          </p:cNvPr>
          <p:cNvCxnSpPr>
            <a:cxnSpLocks/>
            <a:stCxn id="378" idx="2"/>
            <a:endCxn id="393" idx="1"/>
          </p:cNvCxnSpPr>
          <p:nvPr/>
        </p:nvCxnSpPr>
        <p:spPr>
          <a:xfrm rot="16200000" flipH="1">
            <a:off x="1182205" y="5517770"/>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CC098AD6-5622-0F60-891D-2CD6821BDA32}"/>
              </a:ext>
            </a:extLst>
          </p:cNvPr>
          <p:cNvSpPr txBox="1"/>
          <p:nvPr/>
        </p:nvSpPr>
        <p:spPr>
          <a:xfrm>
            <a:off x="2089924" y="6130415"/>
            <a:ext cx="1053282" cy="246221"/>
          </a:xfrm>
          <a:prstGeom prst="rect">
            <a:avLst/>
          </a:prstGeom>
          <a:noFill/>
        </p:spPr>
        <p:txBody>
          <a:bodyPr wrap="square" rtlCol="0">
            <a:spAutoFit/>
          </a:bodyPr>
          <a:lstStyle/>
          <a:p>
            <a:r>
              <a:rPr lang="en-US" sz="1000" dirty="0" err="1"/>
              <a:t>DiscoveryHolds</a:t>
            </a:r>
            <a:endParaRPr lang="en-US" sz="1000" dirty="0"/>
          </a:p>
        </p:txBody>
      </p:sp>
      <p:pic>
        <p:nvPicPr>
          <p:cNvPr id="393" name="Picture 392">
            <a:extLst>
              <a:ext uri="{FF2B5EF4-FFF2-40B4-BE49-F238E27FC236}">
                <a16:creationId xmlns:a16="http://schemas.microsoft.com/office/drawing/2014/main" id="{B5C58636-C40A-92FB-1C4D-25491EF3E721}"/>
              </a:ext>
            </a:extLst>
          </p:cNvPr>
          <p:cNvPicPr>
            <a:picLocks noChangeAspect="1"/>
          </p:cNvPicPr>
          <p:nvPr/>
        </p:nvPicPr>
        <p:blipFill>
          <a:blip r:embed="rId2"/>
          <a:stretch>
            <a:fillRect/>
          </a:stretch>
        </p:blipFill>
        <p:spPr>
          <a:xfrm>
            <a:off x="1916310" y="6173540"/>
            <a:ext cx="186864" cy="156670"/>
          </a:xfrm>
          <a:prstGeom prst="rect">
            <a:avLst/>
          </a:prstGeom>
        </p:spPr>
      </p:pic>
      <p:grpSp>
        <p:nvGrpSpPr>
          <p:cNvPr id="26" name="Group 25">
            <a:extLst>
              <a:ext uri="{FF2B5EF4-FFF2-40B4-BE49-F238E27FC236}">
                <a16:creationId xmlns:a16="http://schemas.microsoft.com/office/drawing/2014/main" id="{42E5F72A-858D-ADBE-D648-4F0E28ACFC8B}"/>
              </a:ext>
            </a:extLst>
          </p:cNvPr>
          <p:cNvGrpSpPr/>
          <p:nvPr/>
        </p:nvGrpSpPr>
        <p:grpSpPr>
          <a:xfrm>
            <a:off x="3791165" y="68713"/>
            <a:ext cx="8324630" cy="2969756"/>
            <a:chOff x="3791165" y="68713"/>
            <a:chExt cx="8324630" cy="2969756"/>
          </a:xfrm>
        </p:grpSpPr>
        <p:grpSp>
          <p:nvGrpSpPr>
            <p:cNvPr id="23" name="Group 22">
              <a:extLst>
                <a:ext uri="{FF2B5EF4-FFF2-40B4-BE49-F238E27FC236}">
                  <a16:creationId xmlns:a16="http://schemas.microsoft.com/office/drawing/2014/main" id="{D2A1C114-8645-BFF0-4AC2-FC504132F173}"/>
                </a:ext>
              </a:extLst>
            </p:cNvPr>
            <p:cNvGrpSpPr/>
            <p:nvPr/>
          </p:nvGrpSpPr>
          <p:grpSpPr>
            <a:xfrm>
              <a:off x="8378722" y="1672013"/>
              <a:ext cx="3737073" cy="1366456"/>
              <a:chOff x="8378722" y="1672013"/>
              <a:chExt cx="3737073" cy="1366456"/>
            </a:xfrm>
          </p:grpSpPr>
          <p:grpSp>
            <p:nvGrpSpPr>
              <p:cNvPr id="366" name="Group 365">
                <a:extLst>
                  <a:ext uri="{FF2B5EF4-FFF2-40B4-BE49-F238E27FC236}">
                    <a16:creationId xmlns:a16="http://schemas.microsoft.com/office/drawing/2014/main" id="{16DD9746-3822-17C0-0156-13D46F33E5E5}"/>
                  </a:ext>
                </a:extLst>
              </p:cNvPr>
              <p:cNvGrpSpPr/>
              <p:nvPr/>
            </p:nvGrpSpPr>
            <p:grpSpPr>
              <a:xfrm>
                <a:off x="9244369" y="2409302"/>
                <a:ext cx="536005" cy="184961"/>
                <a:chOff x="286738" y="824961"/>
                <a:chExt cx="536005" cy="184961"/>
              </a:xfrm>
            </p:grpSpPr>
            <p:pic>
              <p:nvPicPr>
                <p:cNvPr id="367" name="Picture 366">
                  <a:extLst>
                    <a:ext uri="{FF2B5EF4-FFF2-40B4-BE49-F238E27FC236}">
                      <a16:creationId xmlns:a16="http://schemas.microsoft.com/office/drawing/2014/main" id="{32EE2DAE-BFF8-FFFC-34DC-F09CC39CEFCC}"/>
                    </a:ext>
                  </a:extLst>
                </p:cNvPr>
                <p:cNvPicPr>
                  <a:picLocks noChangeAspect="1"/>
                </p:cNvPicPr>
                <p:nvPr/>
              </p:nvPicPr>
              <p:blipFill>
                <a:blip r:embed="rId2"/>
                <a:stretch>
                  <a:fillRect/>
                </a:stretch>
              </p:blipFill>
              <p:spPr>
                <a:xfrm>
                  <a:off x="486102" y="824961"/>
                  <a:ext cx="186864" cy="156670"/>
                </a:xfrm>
                <a:prstGeom prst="rect">
                  <a:avLst/>
                </a:prstGeom>
              </p:spPr>
            </p:pic>
            <p:sp>
              <p:nvSpPr>
                <p:cNvPr id="368" name="TextBox 367">
                  <a:extLst>
                    <a:ext uri="{FF2B5EF4-FFF2-40B4-BE49-F238E27FC236}">
                      <a16:creationId xmlns:a16="http://schemas.microsoft.com/office/drawing/2014/main" id="{D096FCA6-7716-E010-C664-F8248E4F976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372" name="TextBox 371">
                <a:extLst>
                  <a:ext uri="{FF2B5EF4-FFF2-40B4-BE49-F238E27FC236}">
                    <a16:creationId xmlns:a16="http://schemas.microsoft.com/office/drawing/2014/main" id="{61002FA5-7B25-BE12-1437-97BE446F4989}"/>
                  </a:ext>
                </a:extLst>
              </p:cNvPr>
              <p:cNvSpPr txBox="1"/>
              <p:nvPr/>
            </p:nvSpPr>
            <p:spPr>
              <a:xfrm>
                <a:off x="8967911" y="1672013"/>
                <a:ext cx="3147884" cy="307777"/>
              </a:xfrm>
              <a:prstGeom prst="rect">
                <a:avLst/>
              </a:prstGeom>
              <a:noFill/>
            </p:spPr>
            <p:txBody>
              <a:bodyPr wrap="square" rtlCol="0">
                <a:spAutoFit/>
              </a:bodyPr>
              <a:lstStyle/>
              <a:p>
                <a:r>
                  <a:rPr lang="en-US" sz="1400" dirty="0"/>
                  <a:t>EXO Preservation : Litigation Holds</a:t>
                </a:r>
              </a:p>
            </p:txBody>
          </p:sp>
          <p:sp>
            <p:nvSpPr>
              <p:cNvPr id="373" name="TextBox 372">
                <a:extLst>
                  <a:ext uri="{FF2B5EF4-FFF2-40B4-BE49-F238E27FC236}">
                    <a16:creationId xmlns:a16="http://schemas.microsoft.com/office/drawing/2014/main" id="{E9FDA3ED-A05A-644A-583D-79BB9918F684}"/>
                  </a:ext>
                </a:extLst>
              </p:cNvPr>
              <p:cNvSpPr txBox="1"/>
              <p:nvPr/>
            </p:nvSpPr>
            <p:spPr>
              <a:xfrm>
                <a:off x="10216271" y="2064791"/>
                <a:ext cx="1631479" cy="246221"/>
              </a:xfrm>
              <a:prstGeom prst="rect">
                <a:avLst/>
              </a:prstGeom>
              <a:noFill/>
            </p:spPr>
            <p:txBody>
              <a:bodyPr wrap="square" rtlCol="0">
                <a:spAutoFit/>
              </a:bodyPr>
              <a:lstStyle/>
              <a:p>
                <a:r>
                  <a:rPr lang="en-US" sz="1000" dirty="0"/>
                  <a:t>Litigation Hold</a:t>
                </a:r>
              </a:p>
            </p:txBody>
          </p:sp>
          <p:sp>
            <p:nvSpPr>
              <p:cNvPr id="374" name="TextBox 373">
                <a:extLst>
                  <a:ext uri="{FF2B5EF4-FFF2-40B4-BE49-F238E27FC236}">
                    <a16:creationId xmlns:a16="http://schemas.microsoft.com/office/drawing/2014/main" id="{4BC95028-7EB3-4F8F-601B-9DDE19AE610F}"/>
                  </a:ext>
                </a:extLst>
              </p:cNvPr>
              <p:cNvSpPr txBox="1"/>
              <p:nvPr/>
            </p:nvSpPr>
            <p:spPr>
              <a:xfrm>
                <a:off x="10220286" y="2365491"/>
                <a:ext cx="1631479" cy="246221"/>
              </a:xfrm>
              <a:prstGeom prst="rect">
                <a:avLst/>
              </a:prstGeom>
              <a:noFill/>
            </p:spPr>
            <p:txBody>
              <a:bodyPr wrap="square" rtlCol="0">
                <a:spAutoFit/>
              </a:bodyPr>
              <a:lstStyle/>
              <a:p>
                <a:r>
                  <a:rPr lang="en-US" sz="1000" dirty="0"/>
                  <a:t>Not supported</a:t>
                </a:r>
              </a:p>
            </p:txBody>
          </p:sp>
          <p:sp>
            <p:nvSpPr>
              <p:cNvPr id="395" name="TextBox 394">
                <a:extLst>
                  <a:ext uri="{FF2B5EF4-FFF2-40B4-BE49-F238E27FC236}">
                    <a16:creationId xmlns:a16="http://schemas.microsoft.com/office/drawing/2014/main" id="{28881C84-6F64-3827-3865-7DE4233167D8}"/>
                  </a:ext>
                </a:extLst>
              </p:cNvPr>
              <p:cNvSpPr txBox="1"/>
              <p:nvPr/>
            </p:nvSpPr>
            <p:spPr>
              <a:xfrm>
                <a:off x="10222823" y="2664061"/>
                <a:ext cx="1631479" cy="246221"/>
              </a:xfrm>
              <a:prstGeom prst="rect">
                <a:avLst/>
              </a:prstGeom>
              <a:noFill/>
            </p:spPr>
            <p:txBody>
              <a:bodyPr wrap="square" rtlCol="0">
                <a:spAutoFit/>
              </a:bodyPr>
              <a:lstStyle/>
              <a:p>
                <a:r>
                  <a:rPr lang="en-US" sz="1000" dirty="0"/>
                  <a:t>Not supported</a:t>
                </a:r>
              </a:p>
            </p:txBody>
          </p:sp>
          <p:pic>
            <p:nvPicPr>
              <p:cNvPr id="396" name="Picture 395">
                <a:extLst>
                  <a:ext uri="{FF2B5EF4-FFF2-40B4-BE49-F238E27FC236}">
                    <a16:creationId xmlns:a16="http://schemas.microsoft.com/office/drawing/2014/main" id="{4A737B4E-D41E-B4FE-4EDD-6DF4D2AE3958}"/>
                  </a:ext>
                </a:extLst>
              </p:cNvPr>
              <p:cNvPicPr>
                <a:picLocks noChangeAspect="1"/>
              </p:cNvPicPr>
              <p:nvPr/>
            </p:nvPicPr>
            <p:blipFill>
              <a:blip r:embed="rId3"/>
              <a:stretch>
                <a:fillRect/>
              </a:stretch>
            </p:blipFill>
            <p:spPr>
              <a:xfrm>
                <a:off x="9435800" y="2093736"/>
                <a:ext cx="186864" cy="176486"/>
              </a:xfrm>
              <a:prstGeom prst="rect">
                <a:avLst/>
              </a:prstGeom>
            </p:spPr>
          </p:pic>
          <p:pic>
            <p:nvPicPr>
              <p:cNvPr id="397" name="Picture 396">
                <a:extLst>
                  <a:ext uri="{FF2B5EF4-FFF2-40B4-BE49-F238E27FC236}">
                    <a16:creationId xmlns:a16="http://schemas.microsoft.com/office/drawing/2014/main" id="{B691DA94-49AD-C4C0-B38B-79E46F8D1420}"/>
                  </a:ext>
                </a:extLst>
              </p:cNvPr>
              <p:cNvPicPr>
                <a:picLocks noChangeAspect="1"/>
              </p:cNvPicPr>
              <p:nvPr/>
            </p:nvPicPr>
            <p:blipFill>
              <a:blip r:embed="rId2"/>
              <a:stretch>
                <a:fillRect/>
              </a:stretch>
            </p:blipFill>
            <p:spPr>
              <a:xfrm>
                <a:off x="9453279" y="2705875"/>
                <a:ext cx="186864" cy="156670"/>
              </a:xfrm>
              <a:prstGeom prst="rect">
                <a:avLst/>
              </a:prstGeom>
            </p:spPr>
          </p:pic>
          <p:pic>
            <p:nvPicPr>
              <p:cNvPr id="410" name="Picture 409">
                <a:extLst>
                  <a:ext uri="{FF2B5EF4-FFF2-40B4-BE49-F238E27FC236}">
                    <a16:creationId xmlns:a16="http://schemas.microsoft.com/office/drawing/2014/main" id="{79018B58-52A1-8827-5931-072934195777}"/>
                  </a:ext>
                </a:extLst>
              </p:cNvPr>
              <p:cNvPicPr>
                <a:picLocks noChangeAspect="1"/>
              </p:cNvPicPr>
              <p:nvPr/>
            </p:nvPicPr>
            <p:blipFill>
              <a:blip r:embed="rId4"/>
              <a:stretch>
                <a:fillRect/>
              </a:stretch>
            </p:blipFill>
            <p:spPr>
              <a:xfrm>
                <a:off x="9079835" y="2737376"/>
                <a:ext cx="137877" cy="109834"/>
              </a:xfrm>
              <a:prstGeom prst="rect">
                <a:avLst/>
              </a:prstGeom>
            </p:spPr>
          </p:pic>
          <p:pic>
            <p:nvPicPr>
              <p:cNvPr id="411" name="Picture 410">
                <a:extLst>
                  <a:ext uri="{FF2B5EF4-FFF2-40B4-BE49-F238E27FC236}">
                    <a16:creationId xmlns:a16="http://schemas.microsoft.com/office/drawing/2014/main" id="{3389F096-E903-0ACE-9376-E2392C930D24}"/>
                  </a:ext>
                </a:extLst>
              </p:cNvPr>
              <p:cNvPicPr>
                <a:picLocks noChangeAspect="1"/>
              </p:cNvPicPr>
              <p:nvPr/>
            </p:nvPicPr>
            <p:blipFill>
              <a:blip r:embed="rId5"/>
              <a:stretch>
                <a:fillRect/>
              </a:stretch>
            </p:blipFill>
            <p:spPr>
              <a:xfrm>
                <a:off x="9254883" y="2708290"/>
                <a:ext cx="156670" cy="156670"/>
              </a:xfrm>
              <a:prstGeom prst="rect">
                <a:avLst/>
              </a:prstGeom>
            </p:spPr>
          </p:pic>
          <p:sp>
            <p:nvSpPr>
              <p:cNvPr id="412" name="Rectangle 411">
                <a:extLst>
                  <a:ext uri="{FF2B5EF4-FFF2-40B4-BE49-F238E27FC236}">
                    <a16:creationId xmlns:a16="http://schemas.microsoft.com/office/drawing/2014/main" id="{1DB35254-43BD-855F-B105-1B54EFE06E1A}"/>
                  </a:ext>
                </a:extLst>
              </p:cNvPr>
              <p:cNvSpPr/>
              <p:nvPr/>
            </p:nvSpPr>
            <p:spPr>
              <a:xfrm>
                <a:off x="9017818" y="1711753"/>
                <a:ext cx="2977844" cy="132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TextBox 413">
                <a:extLst>
                  <a:ext uri="{FF2B5EF4-FFF2-40B4-BE49-F238E27FC236}">
                    <a16:creationId xmlns:a16="http://schemas.microsoft.com/office/drawing/2014/main" id="{083692B0-666D-835D-C0AE-99080EDAAB84}"/>
                  </a:ext>
                </a:extLst>
              </p:cNvPr>
              <p:cNvSpPr txBox="1"/>
              <p:nvPr/>
            </p:nvSpPr>
            <p:spPr>
              <a:xfrm rot="16200000">
                <a:off x="8050463" y="2044791"/>
                <a:ext cx="1302850" cy="646331"/>
              </a:xfrm>
              <a:prstGeom prst="rect">
                <a:avLst/>
              </a:prstGeom>
              <a:noFill/>
            </p:spPr>
            <p:txBody>
              <a:bodyPr wrap="square" rtlCol="0">
                <a:spAutoFit/>
              </a:bodyPr>
              <a:lstStyle/>
              <a:p>
                <a:pPr algn="ctr"/>
                <a:r>
                  <a:rPr lang="en-US" b="1" dirty="0">
                    <a:solidFill>
                      <a:srgbClr val="0070C0"/>
                    </a:solidFill>
                  </a:rPr>
                  <a:t>RETENTION</a:t>
                </a:r>
              </a:p>
              <a:p>
                <a:pPr algn="ctr"/>
                <a:r>
                  <a:rPr lang="en-US" b="1" dirty="0">
                    <a:solidFill>
                      <a:srgbClr val="0070C0"/>
                    </a:solidFill>
                  </a:rPr>
                  <a:t>ONLY</a:t>
                </a:r>
              </a:p>
            </p:txBody>
          </p:sp>
          <p:grpSp>
            <p:nvGrpSpPr>
              <p:cNvPr id="416" name="Group 415">
                <a:extLst>
                  <a:ext uri="{FF2B5EF4-FFF2-40B4-BE49-F238E27FC236}">
                    <a16:creationId xmlns:a16="http://schemas.microsoft.com/office/drawing/2014/main" id="{DAE4CE4B-2B1A-618A-CF15-010EA1C9C420}"/>
                  </a:ext>
                </a:extLst>
              </p:cNvPr>
              <p:cNvGrpSpPr/>
              <p:nvPr/>
            </p:nvGrpSpPr>
            <p:grpSpPr>
              <a:xfrm>
                <a:off x="10081856" y="2098664"/>
                <a:ext cx="181177" cy="256123"/>
                <a:chOff x="5788315" y="2767176"/>
                <a:chExt cx="273646" cy="386845"/>
              </a:xfrm>
            </p:grpSpPr>
            <p:sp>
              <p:nvSpPr>
                <p:cNvPr id="417" name="Arrow: Pentagon 416">
                  <a:extLst>
                    <a:ext uri="{FF2B5EF4-FFF2-40B4-BE49-F238E27FC236}">
                      <a16:creationId xmlns:a16="http://schemas.microsoft.com/office/drawing/2014/main" id="{5F8DB669-8614-0E33-EFCC-8488EED6CE40}"/>
                    </a:ext>
                  </a:extLst>
                </p:cNvPr>
                <p:cNvSpPr/>
                <p:nvPr/>
              </p:nvSpPr>
              <p:spPr>
                <a:xfrm rot="18798876">
                  <a:off x="5795825" y="2803827"/>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28D0F4E9-5073-BDFE-9D4A-DDF4E65C7F87}"/>
                    </a:ext>
                  </a:extLst>
                </p:cNvPr>
                <p:cNvSpPr txBox="1"/>
                <p:nvPr/>
              </p:nvSpPr>
              <p:spPr>
                <a:xfrm>
                  <a:off x="5788315" y="2782132"/>
                  <a:ext cx="273646" cy="371889"/>
                </a:xfrm>
                <a:prstGeom prst="rect">
                  <a:avLst/>
                </a:prstGeom>
                <a:noFill/>
              </p:spPr>
              <p:txBody>
                <a:bodyPr wrap="square" rtlCol="0">
                  <a:spAutoFit/>
                </a:bodyPr>
                <a:lstStyle/>
                <a:p>
                  <a:r>
                    <a:rPr lang="en-US" sz="1000" b="1" dirty="0">
                      <a:solidFill>
                        <a:schemeClr val="accent1">
                          <a:lumMod val="50000"/>
                        </a:schemeClr>
                      </a:solidFill>
                    </a:rPr>
                    <a:t>L</a:t>
                  </a:r>
                </a:p>
              </p:txBody>
            </p:sp>
          </p:grpSp>
        </p:grpSp>
        <p:grpSp>
          <p:nvGrpSpPr>
            <p:cNvPr id="407" name="Group 406">
              <a:extLst>
                <a:ext uri="{FF2B5EF4-FFF2-40B4-BE49-F238E27FC236}">
                  <a16:creationId xmlns:a16="http://schemas.microsoft.com/office/drawing/2014/main" id="{3966DB27-6C69-C81A-CF93-91395B33AB89}"/>
                </a:ext>
              </a:extLst>
            </p:cNvPr>
            <p:cNvGrpSpPr/>
            <p:nvPr/>
          </p:nvGrpSpPr>
          <p:grpSpPr>
            <a:xfrm>
              <a:off x="3791165" y="68713"/>
              <a:ext cx="185283" cy="255513"/>
              <a:chOff x="5782452" y="2746252"/>
              <a:chExt cx="279848" cy="385925"/>
            </a:xfrm>
          </p:grpSpPr>
          <p:sp>
            <p:nvSpPr>
              <p:cNvPr id="408" name="Arrow: Pentagon 407">
                <a:extLst>
                  <a:ext uri="{FF2B5EF4-FFF2-40B4-BE49-F238E27FC236}">
                    <a16:creationId xmlns:a16="http://schemas.microsoft.com/office/drawing/2014/main" id="{580C0BCB-7209-0637-23C4-AFB794751ED6}"/>
                  </a:ext>
                </a:extLst>
              </p:cNvPr>
              <p:cNvSpPr/>
              <p:nvPr/>
            </p:nvSpPr>
            <p:spPr>
              <a:xfrm rot="18798876">
                <a:off x="5795823" y="2782903"/>
                <a:ext cx="173065" cy="99764"/>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TextBox 408">
                <a:extLst>
                  <a:ext uri="{FF2B5EF4-FFF2-40B4-BE49-F238E27FC236}">
                    <a16:creationId xmlns:a16="http://schemas.microsoft.com/office/drawing/2014/main" id="{DF1E1F2F-773A-9C2B-0BF7-DDE652FDF970}"/>
                  </a:ext>
                </a:extLst>
              </p:cNvPr>
              <p:cNvSpPr txBox="1"/>
              <p:nvPr/>
            </p:nvSpPr>
            <p:spPr>
              <a:xfrm>
                <a:off x="5782452" y="2760287"/>
                <a:ext cx="279848" cy="371890"/>
              </a:xfrm>
              <a:prstGeom prst="rect">
                <a:avLst/>
              </a:prstGeom>
              <a:noFill/>
            </p:spPr>
            <p:txBody>
              <a:bodyPr wrap="square" rtlCol="0">
                <a:spAutoFit/>
              </a:bodyPr>
              <a:lstStyle/>
              <a:p>
                <a:r>
                  <a:rPr lang="en-US" sz="1000" b="1" dirty="0">
                    <a:solidFill>
                      <a:schemeClr val="accent1">
                        <a:lumMod val="50000"/>
                      </a:schemeClr>
                    </a:solidFill>
                  </a:rPr>
                  <a:t>L</a:t>
                </a:r>
              </a:p>
            </p:txBody>
          </p:sp>
        </p:grpSp>
      </p:grpSp>
      <p:cxnSp>
        <p:nvCxnSpPr>
          <p:cNvPr id="31" name="Straight Connector 30">
            <a:extLst>
              <a:ext uri="{FF2B5EF4-FFF2-40B4-BE49-F238E27FC236}">
                <a16:creationId xmlns:a16="http://schemas.microsoft.com/office/drawing/2014/main" id="{439A0795-8E9F-F680-D1BC-B2344EB501DC}"/>
              </a:ext>
            </a:extLst>
          </p:cNvPr>
          <p:cNvCxnSpPr>
            <a:cxnSpLocks/>
          </p:cNvCxnSpPr>
          <p:nvPr/>
        </p:nvCxnSpPr>
        <p:spPr>
          <a:xfrm>
            <a:off x="3249805" y="3833089"/>
            <a:ext cx="203897" cy="232237"/>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5DD7BA-2DC2-ADB8-5257-F1BB5B447AD6}"/>
              </a:ext>
            </a:extLst>
          </p:cNvPr>
          <p:cNvCxnSpPr>
            <a:cxnSpLocks/>
          </p:cNvCxnSpPr>
          <p:nvPr/>
        </p:nvCxnSpPr>
        <p:spPr>
          <a:xfrm flipH="1">
            <a:off x="3246284" y="3856723"/>
            <a:ext cx="167178" cy="19246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4ACE978-3D95-1E4F-1EA8-F44B76FBAB99}"/>
              </a:ext>
            </a:extLst>
          </p:cNvPr>
          <p:cNvSpPr txBox="1"/>
          <p:nvPr/>
        </p:nvSpPr>
        <p:spPr>
          <a:xfrm>
            <a:off x="4340496" y="90604"/>
            <a:ext cx="1477598" cy="400110"/>
          </a:xfrm>
          <a:prstGeom prst="rect">
            <a:avLst/>
          </a:prstGeom>
          <a:noFill/>
        </p:spPr>
        <p:txBody>
          <a:bodyPr wrap="square" rtlCol="0">
            <a:spAutoFit/>
          </a:bodyPr>
          <a:lstStyle/>
          <a:p>
            <a:r>
              <a:rPr lang="en-US" sz="1000" dirty="0">
                <a:solidFill>
                  <a:schemeClr val="accent5">
                    <a:lumMod val="50000"/>
                  </a:schemeClr>
                </a:solidFill>
              </a:rPr>
              <a:t>Note : users cannot see nor </a:t>
            </a:r>
            <a:r>
              <a:rPr lang="en-US" sz="1000" dirty="0" err="1">
                <a:solidFill>
                  <a:schemeClr val="accent5">
                    <a:lumMod val="50000"/>
                  </a:schemeClr>
                </a:solidFill>
              </a:rPr>
              <a:t>supercede</a:t>
            </a:r>
            <a:r>
              <a:rPr lang="en-US" sz="1000" dirty="0">
                <a:solidFill>
                  <a:schemeClr val="accent5">
                    <a:lumMod val="50000"/>
                  </a:schemeClr>
                </a:solidFill>
              </a:rPr>
              <a:t> DPTs</a:t>
            </a:r>
          </a:p>
        </p:txBody>
      </p:sp>
      <p:sp>
        <p:nvSpPr>
          <p:cNvPr id="5" name="TextBox 4">
            <a:extLst>
              <a:ext uri="{FF2B5EF4-FFF2-40B4-BE49-F238E27FC236}">
                <a16:creationId xmlns:a16="http://schemas.microsoft.com/office/drawing/2014/main" id="{4F99C0B7-EE65-7346-BCA7-FE02522723FD}"/>
              </a:ext>
            </a:extLst>
          </p:cNvPr>
          <p:cNvSpPr txBox="1"/>
          <p:nvPr/>
        </p:nvSpPr>
        <p:spPr>
          <a:xfrm>
            <a:off x="4308081" y="3945027"/>
            <a:ext cx="1477598" cy="400110"/>
          </a:xfrm>
          <a:prstGeom prst="rect">
            <a:avLst/>
          </a:prstGeom>
          <a:noFill/>
        </p:spPr>
        <p:txBody>
          <a:bodyPr wrap="square" rtlCol="0">
            <a:spAutoFit/>
          </a:bodyPr>
          <a:lstStyle>
            <a:defPPr>
              <a:defRPr lang="en-US"/>
            </a:defPPr>
            <a:lvl1pPr>
              <a:defRPr sz="1000">
                <a:solidFill>
                  <a:srgbClr val="FF0000"/>
                </a:solidFill>
              </a:defRPr>
            </a:lvl1pPr>
          </a:lstStyle>
          <a:p>
            <a:r>
              <a:rPr lang="en-US" dirty="0"/>
              <a:t>Note : users cannot see nor </a:t>
            </a:r>
            <a:r>
              <a:rPr lang="en-US" dirty="0" err="1"/>
              <a:t>supercede</a:t>
            </a:r>
            <a:r>
              <a:rPr lang="en-US" dirty="0"/>
              <a:t> RPTs</a:t>
            </a:r>
          </a:p>
        </p:txBody>
      </p:sp>
      <p:sp>
        <p:nvSpPr>
          <p:cNvPr id="6" name="TextBox 5">
            <a:extLst>
              <a:ext uri="{FF2B5EF4-FFF2-40B4-BE49-F238E27FC236}">
                <a16:creationId xmlns:a16="http://schemas.microsoft.com/office/drawing/2014/main" id="{1B5656F5-C49A-08A6-CBC4-172600B0795A}"/>
              </a:ext>
            </a:extLst>
          </p:cNvPr>
          <p:cNvSpPr txBox="1"/>
          <p:nvPr/>
        </p:nvSpPr>
        <p:spPr>
          <a:xfrm>
            <a:off x="4318409" y="451450"/>
            <a:ext cx="1477598" cy="553998"/>
          </a:xfrm>
          <a:prstGeom prst="rect">
            <a:avLst/>
          </a:prstGeom>
          <a:noFill/>
        </p:spPr>
        <p:txBody>
          <a:bodyPr wrap="square" rtlCol="0">
            <a:spAutoFit/>
          </a:bodyPr>
          <a:lstStyle/>
          <a:p>
            <a:r>
              <a:rPr lang="en-US" sz="1000" dirty="0">
                <a:solidFill>
                  <a:schemeClr val="accent5">
                    <a:lumMod val="50000"/>
                  </a:schemeClr>
                </a:solidFill>
              </a:rPr>
              <a:t>Note : users cannot see that a litigation hold is applied on their mailbox</a:t>
            </a:r>
          </a:p>
        </p:txBody>
      </p:sp>
      <p:sp>
        <p:nvSpPr>
          <p:cNvPr id="7" name="TextBox 6">
            <a:extLst>
              <a:ext uri="{FF2B5EF4-FFF2-40B4-BE49-F238E27FC236}">
                <a16:creationId xmlns:a16="http://schemas.microsoft.com/office/drawing/2014/main" id="{B8078997-ECCC-EA5B-A699-9A3D7D800FFB}"/>
              </a:ext>
            </a:extLst>
          </p:cNvPr>
          <p:cNvSpPr txBox="1"/>
          <p:nvPr/>
        </p:nvSpPr>
        <p:spPr>
          <a:xfrm>
            <a:off x="4318408" y="3261878"/>
            <a:ext cx="1499685" cy="553998"/>
          </a:xfrm>
          <a:prstGeom prst="rect">
            <a:avLst/>
          </a:prstGeom>
          <a:noFill/>
        </p:spPr>
        <p:txBody>
          <a:bodyPr wrap="square" rtlCol="0">
            <a:spAutoFit/>
          </a:bodyPr>
          <a:lstStyle/>
          <a:p>
            <a:r>
              <a:rPr lang="en-US" sz="1000" dirty="0">
                <a:solidFill>
                  <a:schemeClr val="accent5">
                    <a:lumMod val="50000"/>
                  </a:schemeClr>
                </a:solidFill>
              </a:rPr>
              <a:t>Note : users cannot apply Personal Tags </a:t>
            </a:r>
          </a:p>
          <a:p>
            <a:r>
              <a:rPr lang="en-US" sz="1000" dirty="0">
                <a:solidFill>
                  <a:schemeClr val="accent5">
                    <a:lumMod val="50000"/>
                  </a:schemeClr>
                </a:solidFill>
              </a:rPr>
              <a:t>on Calendar Entries</a:t>
            </a:r>
          </a:p>
        </p:txBody>
      </p:sp>
      <p:pic>
        <p:nvPicPr>
          <p:cNvPr id="17" name="Picture 16">
            <a:extLst>
              <a:ext uri="{FF2B5EF4-FFF2-40B4-BE49-F238E27FC236}">
                <a16:creationId xmlns:a16="http://schemas.microsoft.com/office/drawing/2014/main" id="{7775F450-10C8-9E37-4EB6-310615B88B96}"/>
              </a:ext>
            </a:extLst>
          </p:cNvPr>
          <p:cNvPicPr>
            <a:picLocks noChangeAspect="1"/>
          </p:cNvPicPr>
          <p:nvPr/>
        </p:nvPicPr>
        <p:blipFill>
          <a:blip r:embed="rId3"/>
          <a:stretch>
            <a:fillRect/>
          </a:stretch>
        </p:blipFill>
        <p:spPr>
          <a:xfrm>
            <a:off x="-26011" y="8947"/>
            <a:ext cx="740114" cy="699010"/>
          </a:xfrm>
          <a:prstGeom prst="rect">
            <a:avLst/>
          </a:prstGeom>
        </p:spPr>
      </p:pic>
      <p:pic>
        <p:nvPicPr>
          <p:cNvPr id="21" name="Picture 20">
            <a:extLst>
              <a:ext uri="{FF2B5EF4-FFF2-40B4-BE49-F238E27FC236}">
                <a16:creationId xmlns:a16="http://schemas.microsoft.com/office/drawing/2014/main" id="{0654E2C5-2CBB-D80B-F559-28EBC1A2743D}"/>
              </a:ext>
            </a:extLst>
          </p:cNvPr>
          <p:cNvPicPr>
            <a:picLocks noChangeAspect="1"/>
          </p:cNvPicPr>
          <p:nvPr/>
        </p:nvPicPr>
        <p:blipFill>
          <a:blip r:embed="rId6"/>
          <a:stretch>
            <a:fillRect/>
          </a:stretch>
        </p:blipFill>
        <p:spPr>
          <a:xfrm>
            <a:off x="4571259" y="6112539"/>
            <a:ext cx="7381875" cy="500965"/>
          </a:xfrm>
          <a:prstGeom prst="rect">
            <a:avLst/>
          </a:prstGeom>
        </p:spPr>
      </p:pic>
      <p:grpSp>
        <p:nvGrpSpPr>
          <p:cNvPr id="152" name="Group 151">
            <a:extLst>
              <a:ext uri="{FF2B5EF4-FFF2-40B4-BE49-F238E27FC236}">
                <a16:creationId xmlns:a16="http://schemas.microsoft.com/office/drawing/2014/main" id="{809B1B18-F791-27C4-9749-5D3C4F194756}"/>
              </a:ext>
            </a:extLst>
          </p:cNvPr>
          <p:cNvGrpSpPr/>
          <p:nvPr/>
        </p:nvGrpSpPr>
        <p:grpSpPr>
          <a:xfrm>
            <a:off x="3994938" y="71660"/>
            <a:ext cx="181177" cy="172920"/>
            <a:chOff x="5788315" y="2767176"/>
            <a:chExt cx="273646" cy="261176"/>
          </a:xfrm>
        </p:grpSpPr>
        <p:sp>
          <p:nvSpPr>
            <p:cNvPr id="155" name="Arrow: Pentagon 154">
              <a:extLst>
                <a:ext uri="{FF2B5EF4-FFF2-40B4-BE49-F238E27FC236}">
                  <a16:creationId xmlns:a16="http://schemas.microsoft.com/office/drawing/2014/main" id="{FBB8A486-67CC-156F-8C2D-D0EF8FC4640A}"/>
                </a:ext>
              </a:extLst>
            </p:cNvPr>
            <p:cNvSpPr/>
            <p:nvPr/>
          </p:nvSpPr>
          <p:spPr>
            <a:xfrm rot="18798876">
              <a:off x="5795825" y="2803827"/>
              <a:ext cx="173065" cy="99763"/>
            </a:xfrm>
            <a:prstGeom prst="homePlat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54539A99-D097-1BFB-EB8F-1C70CE516A2B}"/>
                </a:ext>
              </a:extLst>
            </p:cNvPr>
            <p:cNvSpPr txBox="1"/>
            <p:nvPr/>
          </p:nvSpPr>
          <p:spPr>
            <a:xfrm>
              <a:off x="5788315" y="2782132"/>
              <a:ext cx="273646" cy="246220"/>
            </a:xfrm>
            <a:prstGeom prst="rect">
              <a:avLst/>
            </a:prstGeom>
            <a:noFill/>
          </p:spPr>
          <p:txBody>
            <a:bodyPr wrap="square" rtlCol="0">
              <a:spAutoFit/>
            </a:bodyPr>
            <a:lstStyle/>
            <a:p>
              <a:r>
                <a:rPr lang="en-US" sz="1000" b="1" dirty="0">
                  <a:solidFill>
                    <a:schemeClr val="accent1">
                      <a:lumMod val="50000"/>
                    </a:schemeClr>
                  </a:solidFill>
                </a:rPr>
                <a:t>D</a:t>
              </a:r>
            </a:p>
          </p:txBody>
        </p:sp>
      </p:grpSp>
      <p:pic>
        <p:nvPicPr>
          <p:cNvPr id="3" name="Picture 2">
            <a:extLst>
              <a:ext uri="{FF2B5EF4-FFF2-40B4-BE49-F238E27FC236}">
                <a16:creationId xmlns:a16="http://schemas.microsoft.com/office/drawing/2014/main" id="{515C4769-5272-49FE-1231-767F4074F077}"/>
              </a:ext>
            </a:extLst>
          </p:cNvPr>
          <p:cNvPicPr>
            <a:picLocks noChangeAspect="1"/>
          </p:cNvPicPr>
          <p:nvPr/>
        </p:nvPicPr>
        <p:blipFill>
          <a:blip r:embed="rId3"/>
          <a:stretch>
            <a:fillRect/>
          </a:stretch>
        </p:blipFill>
        <p:spPr>
          <a:xfrm>
            <a:off x="1373256" y="6457044"/>
            <a:ext cx="186864" cy="176486"/>
          </a:xfrm>
          <a:prstGeom prst="rect">
            <a:avLst/>
          </a:prstGeom>
        </p:spPr>
      </p:pic>
      <p:sp>
        <p:nvSpPr>
          <p:cNvPr id="13" name="TextBox 12">
            <a:extLst>
              <a:ext uri="{FF2B5EF4-FFF2-40B4-BE49-F238E27FC236}">
                <a16:creationId xmlns:a16="http://schemas.microsoft.com/office/drawing/2014/main" id="{517A4581-AAE8-EBCC-BA38-AA7BAE9A7CF8}"/>
              </a:ext>
            </a:extLst>
          </p:cNvPr>
          <p:cNvSpPr txBox="1"/>
          <p:nvPr/>
        </p:nvSpPr>
        <p:spPr>
          <a:xfrm>
            <a:off x="1561536" y="6421825"/>
            <a:ext cx="997919" cy="246221"/>
          </a:xfrm>
          <a:prstGeom prst="rect">
            <a:avLst/>
          </a:prstGeom>
          <a:noFill/>
        </p:spPr>
        <p:txBody>
          <a:bodyPr wrap="square" rtlCol="0">
            <a:spAutoFit/>
          </a:bodyPr>
          <a:lstStyle/>
          <a:p>
            <a:r>
              <a:rPr lang="en-US" sz="1000" dirty="0"/>
              <a:t>Online Archive </a:t>
            </a:r>
          </a:p>
        </p:txBody>
      </p:sp>
    </p:spTree>
    <p:extLst>
      <p:ext uri="{BB962C8B-B14F-4D97-AF65-F5344CB8AC3E}">
        <p14:creationId xmlns:p14="http://schemas.microsoft.com/office/powerpoint/2010/main" val="301769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309ED6-7805-86B8-82CF-6BBDF2D48917}"/>
              </a:ext>
            </a:extLst>
          </p:cNvPr>
          <p:cNvSpPr txBox="1"/>
          <p:nvPr/>
        </p:nvSpPr>
        <p:spPr>
          <a:xfrm>
            <a:off x="2969445" y="5792863"/>
            <a:ext cx="676183" cy="409974"/>
          </a:xfrm>
          <a:prstGeom prst="rect">
            <a:avLst/>
          </a:prstGeom>
          <a:noFill/>
        </p:spPr>
        <p:txBody>
          <a:bodyPr wrap="square" rtlCol="0">
            <a:spAutoFit/>
          </a:bodyPr>
          <a:lstStyle/>
          <a:p>
            <a:pPr algn="ctr"/>
            <a:r>
              <a:rPr lang="en-US" sz="1000" dirty="0">
                <a:solidFill>
                  <a:srgbClr val="0070C0"/>
                </a:solidFill>
              </a:rPr>
              <a:t>Litigation</a:t>
            </a:r>
          </a:p>
          <a:p>
            <a:pPr algn="ctr"/>
            <a:r>
              <a:rPr lang="en-US" sz="1000" dirty="0">
                <a:solidFill>
                  <a:srgbClr val="0070C0"/>
                </a:solidFill>
              </a:rPr>
              <a:t>Hold </a:t>
            </a:r>
          </a:p>
        </p:txBody>
      </p:sp>
      <p:grpSp>
        <p:nvGrpSpPr>
          <p:cNvPr id="9" name="Group 8">
            <a:extLst>
              <a:ext uri="{FF2B5EF4-FFF2-40B4-BE49-F238E27FC236}">
                <a16:creationId xmlns:a16="http://schemas.microsoft.com/office/drawing/2014/main" id="{BA00784D-6E36-C0CD-8809-99A1354AD27A}"/>
              </a:ext>
            </a:extLst>
          </p:cNvPr>
          <p:cNvGrpSpPr/>
          <p:nvPr/>
        </p:nvGrpSpPr>
        <p:grpSpPr>
          <a:xfrm>
            <a:off x="3042961" y="5851477"/>
            <a:ext cx="535276" cy="276984"/>
            <a:chOff x="3079198" y="5851176"/>
            <a:chExt cx="1399026" cy="276984"/>
          </a:xfrm>
        </p:grpSpPr>
        <p:cxnSp>
          <p:nvCxnSpPr>
            <p:cNvPr id="179" name="Straight Arrow Connector 178">
              <a:extLst>
                <a:ext uri="{FF2B5EF4-FFF2-40B4-BE49-F238E27FC236}">
                  <a16:creationId xmlns:a16="http://schemas.microsoft.com/office/drawing/2014/main" id="{B2AE2970-402D-E698-550D-FF3D6BFD55F4}"/>
                </a:ext>
              </a:extLst>
            </p:cNvPr>
            <p:cNvCxnSpPr/>
            <p:nvPr/>
          </p:nvCxnSpPr>
          <p:spPr>
            <a:xfrm flipH="1">
              <a:off x="3360417" y="6127965"/>
              <a:ext cx="1103952"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CEF8060B-149F-01A3-1E16-89C7BBF3B375}"/>
                </a:ext>
              </a:extLst>
            </p:cNvPr>
            <p:cNvCxnSpPr>
              <a:cxnSpLocks/>
            </p:cNvCxnSpPr>
            <p:nvPr/>
          </p:nvCxnSpPr>
          <p:spPr>
            <a:xfrm flipH="1">
              <a:off x="3079198" y="5851176"/>
              <a:ext cx="1399026"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4BCAC36-7FB6-8A72-3EEB-0BC74B978439}"/>
                </a:ext>
              </a:extLst>
            </p:cNvPr>
            <p:cNvCxnSpPr>
              <a:cxnSpLocks/>
            </p:cNvCxnSpPr>
            <p:nvPr/>
          </p:nvCxnSpPr>
          <p:spPr>
            <a:xfrm flipH="1">
              <a:off x="4478224" y="5851176"/>
              <a:ext cx="0" cy="276984"/>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324788EE-C69E-951F-EB40-8EC69CCE484D}"/>
              </a:ext>
            </a:extLst>
          </p:cNvPr>
          <p:cNvSpPr txBox="1"/>
          <p:nvPr/>
        </p:nvSpPr>
        <p:spPr>
          <a:xfrm>
            <a:off x="1718942" y="3894848"/>
            <a:ext cx="1624441" cy="246221"/>
          </a:xfrm>
          <a:prstGeom prst="rect">
            <a:avLst/>
          </a:prstGeom>
          <a:noFill/>
        </p:spPr>
        <p:txBody>
          <a:bodyPr wrap="square" rtlCol="0">
            <a:spAutoFit/>
          </a:bodyPr>
          <a:lstStyle/>
          <a:p>
            <a:r>
              <a:rPr lang="en-US" sz="1000" i="1" dirty="0"/>
              <a:t>Deleted Items</a:t>
            </a:r>
          </a:p>
        </p:txBody>
      </p:sp>
      <p:sp>
        <p:nvSpPr>
          <p:cNvPr id="20" name="TextBox 19">
            <a:extLst>
              <a:ext uri="{FF2B5EF4-FFF2-40B4-BE49-F238E27FC236}">
                <a16:creationId xmlns:a16="http://schemas.microsoft.com/office/drawing/2014/main" id="{80389729-DDEE-1C76-B7EE-ECC4CA708C4D}"/>
              </a:ext>
            </a:extLst>
          </p:cNvPr>
          <p:cNvSpPr txBox="1"/>
          <p:nvPr/>
        </p:nvSpPr>
        <p:spPr>
          <a:xfrm>
            <a:off x="1731085" y="1101700"/>
            <a:ext cx="1228679" cy="246221"/>
          </a:xfrm>
          <a:prstGeom prst="rect">
            <a:avLst/>
          </a:prstGeom>
          <a:noFill/>
        </p:spPr>
        <p:txBody>
          <a:bodyPr wrap="square" rtlCol="0">
            <a:spAutoFit/>
          </a:bodyPr>
          <a:lstStyle/>
          <a:p>
            <a:r>
              <a:rPr lang="en-US" sz="1000" dirty="0"/>
              <a:t>UserFolder1</a:t>
            </a:r>
          </a:p>
        </p:txBody>
      </p:sp>
      <p:sp>
        <p:nvSpPr>
          <p:cNvPr id="22" name="TextBox 21">
            <a:extLst>
              <a:ext uri="{FF2B5EF4-FFF2-40B4-BE49-F238E27FC236}">
                <a16:creationId xmlns:a16="http://schemas.microsoft.com/office/drawing/2014/main" id="{62CD48A7-6BA7-C33C-E48D-0C9EC1C13606}"/>
              </a:ext>
            </a:extLst>
          </p:cNvPr>
          <p:cNvSpPr txBox="1"/>
          <p:nvPr/>
        </p:nvSpPr>
        <p:spPr>
          <a:xfrm>
            <a:off x="2015635" y="4087430"/>
            <a:ext cx="482687" cy="246221"/>
          </a:xfrm>
          <a:prstGeom prst="rect">
            <a:avLst/>
          </a:prstGeom>
          <a:noFill/>
        </p:spPr>
        <p:txBody>
          <a:bodyPr wrap="square" rtlCol="0">
            <a:spAutoFit/>
          </a:bodyPr>
          <a:lstStyle/>
          <a:p>
            <a:r>
              <a:rPr lang="en-US" sz="1000" dirty="0"/>
              <a:t>Mail7</a:t>
            </a:r>
          </a:p>
        </p:txBody>
      </p:sp>
      <p:sp>
        <p:nvSpPr>
          <p:cNvPr id="25" name="TextBox 24">
            <a:extLst>
              <a:ext uri="{FF2B5EF4-FFF2-40B4-BE49-F238E27FC236}">
                <a16:creationId xmlns:a16="http://schemas.microsoft.com/office/drawing/2014/main" id="{35680093-D7D7-812A-0EE5-60661007B2EE}"/>
              </a:ext>
            </a:extLst>
          </p:cNvPr>
          <p:cNvSpPr txBox="1"/>
          <p:nvPr/>
        </p:nvSpPr>
        <p:spPr>
          <a:xfrm>
            <a:off x="1701006" y="2963848"/>
            <a:ext cx="661688" cy="246221"/>
          </a:xfrm>
          <a:prstGeom prst="rect">
            <a:avLst/>
          </a:prstGeom>
          <a:noFill/>
        </p:spPr>
        <p:txBody>
          <a:bodyPr wrap="square" rtlCol="0">
            <a:spAutoFit/>
          </a:bodyPr>
          <a:lstStyle/>
          <a:p>
            <a:r>
              <a:rPr lang="en-US" sz="1000" i="1" dirty="0"/>
              <a:t>Tasks</a:t>
            </a:r>
          </a:p>
        </p:txBody>
      </p:sp>
      <p:sp>
        <p:nvSpPr>
          <p:cNvPr id="49" name="TextBox 48">
            <a:extLst>
              <a:ext uri="{FF2B5EF4-FFF2-40B4-BE49-F238E27FC236}">
                <a16:creationId xmlns:a16="http://schemas.microsoft.com/office/drawing/2014/main" id="{64E99D4E-DA1B-58A1-2B0E-5BFC299F2ABD}"/>
              </a:ext>
            </a:extLst>
          </p:cNvPr>
          <p:cNvSpPr txBox="1"/>
          <p:nvPr/>
        </p:nvSpPr>
        <p:spPr>
          <a:xfrm>
            <a:off x="1984875" y="3460433"/>
            <a:ext cx="989875" cy="246221"/>
          </a:xfrm>
          <a:prstGeom prst="rect">
            <a:avLst/>
          </a:prstGeom>
          <a:noFill/>
        </p:spPr>
        <p:txBody>
          <a:bodyPr wrap="square" rtlCol="0">
            <a:spAutoFit/>
          </a:bodyPr>
          <a:lstStyle/>
          <a:p>
            <a:r>
              <a:rPr lang="en-US" sz="1000" dirty="0"/>
              <a:t>CalendarEntry1</a:t>
            </a:r>
          </a:p>
        </p:txBody>
      </p:sp>
      <p:sp>
        <p:nvSpPr>
          <p:cNvPr id="64" name="TextBox 63">
            <a:extLst>
              <a:ext uri="{FF2B5EF4-FFF2-40B4-BE49-F238E27FC236}">
                <a16:creationId xmlns:a16="http://schemas.microsoft.com/office/drawing/2014/main" id="{2715463B-9765-37EF-4238-AA2F6C2687E3}"/>
              </a:ext>
            </a:extLst>
          </p:cNvPr>
          <p:cNvSpPr txBox="1"/>
          <p:nvPr/>
        </p:nvSpPr>
        <p:spPr>
          <a:xfrm>
            <a:off x="1554425" y="264562"/>
            <a:ext cx="2174644" cy="246221"/>
          </a:xfrm>
          <a:prstGeom prst="rect">
            <a:avLst/>
          </a:prstGeom>
          <a:noFill/>
        </p:spPr>
        <p:txBody>
          <a:bodyPr wrap="square" rtlCol="0">
            <a:spAutoFit/>
          </a:bodyPr>
          <a:lstStyle/>
          <a:p>
            <a:r>
              <a:rPr lang="en-US" sz="1000" dirty="0"/>
              <a:t>user@entrepriseA.com</a:t>
            </a:r>
          </a:p>
        </p:txBody>
      </p:sp>
      <p:sp>
        <p:nvSpPr>
          <p:cNvPr id="91" name="TextBox 90">
            <a:extLst>
              <a:ext uri="{FF2B5EF4-FFF2-40B4-BE49-F238E27FC236}">
                <a16:creationId xmlns:a16="http://schemas.microsoft.com/office/drawing/2014/main" id="{F647D033-ED15-C218-6FA1-8044F11932A2}"/>
              </a:ext>
            </a:extLst>
          </p:cNvPr>
          <p:cNvSpPr txBox="1"/>
          <p:nvPr/>
        </p:nvSpPr>
        <p:spPr>
          <a:xfrm>
            <a:off x="1731087" y="500010"/>
            <a:ext cx="1069186" cy="246221"/>
          </a:xfrm>
          <a:prstGeom prst="rect">
            <a:avLst/>
          </a:prstGeom>
          <a:noFill/>
        </p:spPr>
        <p:txBody>
          <a:bodyPr wrap="square" rtlCol="0">
            <a:spAutoFit/>
          </a:bodyPr>
          <a:lstStyle/>
          <a:p>
            <a:r>
              <a:rPr lang="en-US" sz="1000" i="1" dirty="0"/>
              <a:t>Inbox</a:t>
            </a:r>
          </a:p>
        </p:txBody>
      </p:sp>
      <p:pic>
        <p:nvPicPr>
          <p:cNvPr id="61" name="Picture 60">
            <a:extLst>
              <a:ext uri="{FF2B5EF4-FFF2-40B4-BE49-F238E27FC236}">
                <a16:creationId xmlns:a16="http://schemas.microsoft.com/office/drawing/2014/main" id="{03468DA1-A2CB-27F6-DA69-70657BFBB15F}"/>
              </a:ext>
            </a:extLst>
          </p:cNvPr>
          <p:cNvPicPr>
            <a:picLocks noChangeAspect="1"/>
          </p:cNvPicPr>
          <p:nvPr/>
        </p:nvPicPr>
        <p:blipFill>
          <a:blip r:embed="rId2"/>
          <a:stretch>
            <a:fillRect/>
          </a:stretch>
        </p:blipFill>
        <p:spPr>
          <a:xfrm>
            <a:off x="1374672" y="6461207"/>
            <a:ext cx="186864" cy="176486"/>
          </a:xfrm>
          <a:prstGeom prst="rect">
            <a:avLst/>
          </a:prstGeom>
        </p:spPr>
      </p:pic>
      <p:pic>
        <p:nvPicPr>
          <p:cNvPr id="62" name="Picture 61">
            <a:extLst>
              <a:ext uri="{FF2B5EF4-FFF2-40B4-BE49-F238E27FC236}">
                <a16:creationId xmlns:a16="http://schemas.microsoft.com/office/drawing/2014/main" id="{5A7EEB49-884C-ED21-11A7-E926C321D5C2}"/>
              </a:ext>
            </a:extLst>
          </p:cNvPr>
          <p:cNvPicPr>
            <a:picLocks noChangeAspect="1"/>
          </p:cNvPicPr>
          <p:nvPr/>
        </p:nvPicPr>
        <p:blipFill>
          <a:blip r:embed="rId3"/>
          <a:stretch>
            <a:fillRect/>
          </a:stretch>
        </p:blipFill>
        <p:spPr>
          <a:xfrm>
            <a:off x="1556472" y="1127941"/>
            <a:ext cx="186864" cy="156670"/>
          </a:xfrm>
          <a:prstGeom prst="rect">
            <a:avLst/>
          </a:prstGeom>
        </p:spPr>
      </p:pic>
      <p:grpSp>
        <p:nvGrpSpPr>
          <p:cNvPr id="65" name="Group 64">
            <a:extLst>
              <a:ext uri="{FF2B5EF4-FFF2-40B4-BE49-F238E27FC236}">
                <a16:creationId xmlns:a16="http://schemas.microsoft.com/office/drawing/2014/main" id="{C2FCB32A-083E-801F-5C74-BF7FDDBC2BBC}"/>
              </a:ext>
            </a:extLst>
          </p:cNvPr>
          <p:cNvGrpSpPr/>
          <p:nvPr/>
        </p:nvGrpSpPr>
        <p:grpSpPr>
          <a:xfrm>
            <a:off x="1344448" y="527651"/>
            <a:ext cx="536005" cy="184961"/>
            <a:chOff x="286738" y="824961"/>
            <a:chExt cx="536005" cy="184961"/>
          </a:xfrm>
        </p:grpSpPr>
        <p:pic>
          <p:nvPicPr>
            <p:cNvPr id="24" name="Picture 23">
              <a:extLst>
                <a:ext uri="{FF2B5EF4-FFF2-40B4-BE49-F238E27FC236}">
                  <a16:creationId xmlns:a16="http://schemas.microsoft.com/office/drawing/2014/main" id="{545EA01F-6029-4F3D-BDDD-7FCDA12CE4F2}"/>
                </a:ext>
              </a:extLst>
            </p:cNvPr>
            <p:cNvPicPr>
              <a:picLocks noChangeAspect="1"/>
            </p:cNvPicPr>
            <p:nvPr/>
          </p:nvPicPr>
          <p:blipFill>
            <a:blip r:embed="rId3"/>
            <a:stretch>
              <a:fillRect/>
            </a:stretch>
          </p:blipFill>
          <p:spPr>
            <a:xfrm>
              <a:off x="486102" y="824961"/>
              <a:ext cx="186864" cy="156670"/>
            </a:xfrm>
            <a:prstGeom prst="rect">
              <a:avLst/>
            </a:prstGeom>
          </p:spPr>
        </p:pic>
        <p:sp>
          <p:nvSpPr>
            <p:cNvPr id="63" name="TextBox 62">
              <a:extLst>
                <a:ext uri="{FF2B5EF4-FFF2-40B4-BE49-F238E27FC236}">
                  <a16:creationId xmlns:a16="http://schemas.microsoft.com/office/drawing/2014/main" id="{AD55E09D-8DC4-56A5-CE30-43C1FB1D751E}"/>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grpSp>
        <p:nvGrpSpPr>
          <p:cNvPr id="98" name="Group 97">
            <a:extLst>
              <a:ext uri="{FF2B5EF4-FFF2-40B4-BE49-F238E27FC236}">
                <a16:creationId xmlns:a16="http://schemas.microsoft.com/office/drawing/2014/main" id="{2FF8EEA7-5C97-B728-A697-72B460A8ADB7}"/>
              </a:ext>
            </a:extLst>
          </p:cNvPr>
          <p:cNvGrpSpPr/>
          <p:nvPr/>
        </p:nvGrpSpPr>
        <p:grpSpPr>
          <a:xfrm>
            <a:off x="1330208" y="3936133"/>
            <a:ext cx="536005" cy="184961"/>
            <a:chOff x="286738" y="824961"/>
            <a:chExt cx="536005" cy="184961"/>
          </a:xfrm>
        </p:grpSpPr>
        <p:pic>
          <p:nvPicPr>
            <p:cNvPr id="100" name="Picture 99">
              <a:extLst>
                <a:ext uri="{FF2B5EF4-FFF2-40B4-BE49-F238E27FC236}">
                  <a16:creationId xmlns:a16="http://schemas.microsoft.com/office/drawing/2014/main" id="{B0520079-A1AF-4C1B-3F05-72D7195CEEF7}"/>
                </a:ext>
              </a:extLst>
            </p:cNvPr>
            <p:cNvPicPr>
              <a:picLocks noChangeAspect="1"/>
            </p:cNvPicPr>
            <p:nvPr/>
          </p:nvPicPr>
          <p:blipFill>
            <a:blip r:embed="rId3"/>
            <a:stretch>
              <a:fillRect/>
            </a:stretch>
          </p:blipFill>
          <p:spPr>
            <a:xfrm>
              <a:off x="486102" y="824961"/>
              <a:ext cx="186864" cy="156670"/>
            </a:xfrm>
            <a:prstGeom prst="rect">
              <a:avLst/>
            </a:prstGeom>
          </p:spPr>
        </p:pic>
        <p:sp>
          <p:nvSpPr>
            <p:cNvPr id="102" name="TextBox 101">
              <a:extLst>
                <a:ext uri="{FF2B5EF4-FFF2-40B4-BE49-F238E27FC236}">
                  <a16:creationId xmlns:a16="http://schemas.microsoft.com/office/drawing/2014/main" id="{EF3596B1-C215-8108-0B76-430133D842F2}"/>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69" name="Picture 68">
            <a:extLst>
              <a:ext uri="{FF2B5EF4-FFF2-40B4-BE49-F238E27FC236}">
                <a16:creationId xmlns:a16="http://schemas.microsoft.com/office/drawing/2014/main" id="{62FC5963-6176-744D-EE21-E9C49B4775CB}"/>
              </a:ext>
            </a:extLst>
          </p:cNvPr>
          <p:cNvPicPr>
            <a:picLocks noChangeAspect="1"/>
          </p:cNvPicPr>
          <p:nvPr/>
        </p:nvPicPr>
        <p:blipFill>
          <a:blip r:embed="rId4"/>
          <a:stretch>
            <a:fillRect/>
          </a:stretch>
        </p:blipFill>
        <p:spPr>
          <a:xfrm>
            <a:off x="1878262" y="757648"/>
            <a:ext cx="137877" cy="109834"/>
          </a:xfrm>
          <a:prstGeom prst="rect">
            <a:avLst/>
          </a:prstGeom>
        </p:spPr>
      </p:pic>
      <p:grpSp>
        <p:nvGrpSpPr>
          <p:cNvPr id="112" name="Group 111">
            <a:extLst>
              <a:ext uri="{FF2B5EF4-FFF2-40B4-BE49-F238E27FC236}">
                <a16:creationId xmlns:a16="http://schemas.microsoft.com/office/drawing/2014/main" id="{54E8C22A-D9F6-9D90-0C31-8D1F8E9EA2E3}"/>
              </a:ext>
            </a:extLst>
          </p:cNvPr>
          <p:cNvGrpSpPr/>
          <p:nvPr/>
        </p:nvGrpSpPr>
        <p:grpSpPr>
          <a:xfrm>
            <a:off x="1319363" y="3003550"/>
            <a:ext cx="536005" cy="184961"/>
            <a:chOff x="286738" y="824961"/>
            <a:chExt cx="536005" cy="184961"/>
          </a:xfrm>
        </p:grpSpPr>
        <p:pic>
          <p:nvPicPr>
            <p:cNvPr id="114" name="Picture 113">
              <a:extLst>
                <a:ext uri="{FF2B5EF4-FFF2-40B4-BE49-F238E27FC236}">
                  <a16:creationId xmlns:a16="http://schemas.microsoft.com/office/drawing/2014/main" id="{B2781291-3313-A427-0E48-AC9B1826048E}"/>
                </a:ext>
              </a:extLst>
            </p:cNvPr>
            <p:cNvPicPr>
              <a:picLocks noChangeAspect="1"/>
            </p:cNvPicPr>
            <p:nvPr/>
          </p:nvPicPr>
          <p:blipFill>
            <a:blip r:embed="rId3"/>
            <a:stretch>
              <a:fillRect/>
            </a:stretch>
          </p:blipFill>
          <p:spPr>
            <a:xfrm>
              <a:off x="486102" y="824961"/>
              <a:ext cx="186864" cy="156670"/>
            </a:xfrm>
            <a:prstGeom prst="rect">
              <a:avLst/>
            </a:prstGeom>
          </p:spPr>
        </p:pic>
        <p:sp>
          <p:nvSpPr>
            <p:cNvPr id="116" name="TextBox 115">
              <a:extLst>
                <a:ext uri="{FF2B5EF4-FFF2-40B4-BE49-F238E27FC236}">
                  <a16:creationId xmlns:a16="http://schemas.microsoft.com/office/drawing/2014/main" id="{38949BEC-07B5-726D-579F-5594FE2249F7}"/>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pic>
        <p:nvPicPr>
          <p:cNvPr id="77" name="Picture 76">
            <a:extLst>
              <a:ext uri="{FF2B5EF4-FFF2-40B4-BE49-F238E27FC236}">
                <a16:creationId xmlns:a16="http://schemas.microsoft.com/office/drawing/2014/main" id="{F279E828-C6DD-72DB-204E-099100EA128E}"/>
              </a:ext>
            </a:extLst>
          </p:cNvPr>
          <p:cNvPicPr>
            <a:picLocks noChangeAspect="1"/>
          </p:cNvPicPr>
          <p:nvPr/>
        </p:nvPicPr>
        <p:blipFill>
          <a:blip r:embed="rId4"/>
          <a:stretch>
            <a:fillRect/>
          </a:stretch>
        </p:blipFill>
        <p:spPr>
          <a:xfrm>
            <a:off x="1882550" y="927081"/>
            <a:ext cx="137877" cy="109834"/>
          </a:xfrm>
          <a:prstGeom prst="rect">
            <a:avLst/>
          </a:prstGeom>
        </p:spPr>
      </p:pic>
      <p:pic>
        <p:nvPicPr>
          <p:cNvPr id="103" name="Picture 102">
            <a:extLst>
              <a:ext uri="{FF2B5EF4-FFF2-40B4-BE49-F238E27FC236}">
                <a16:creationId xmlns:a16="http://schemas.microsoft.com/office/drawing/2014/main" id="{75EF25F0-5EC5-BAEE-C69F-8E2B8A9B6752}"/>
              </a:ext>
            </a:extLst>
          </p:cNvPr>
          <p:cNvPicPr>
            <a:picLocks noChangeAspect="1"/>
          </p:cNvPicPr>
          <p:nvPr/>
        </p:nvPicPr>
        <p:blipFill>
          <a:blip r:embed="rId4"/>
          <a:stretch>
            <a:fillRect/>
          </a:stretch>
        </p:blipFill>
        <p:spPr>
          <a:xfrm>
            <a:off x="1877720" y="759905"/>
            <a:ext cx="137877" cy="109834"/>
          </a:xfrm>
          <a:prstGeom prst="rect">
            <a:avLst/>
          </a:prstGeom>
        </p:spPr>
      </p:pic>
      <p:pic>
        <p:nvPicPr>
          <p:cNvPr id="104" name="Picture 103">
            <a:extLst>
              <a:ext uri="{FF2B5EF4-FFF2-40B4-BE49-F238E27FC236}">
                <a16:creationId xmlns:a16="http://schemas.microsoft.com/office/drawing/2014/main" id="{F3FEB9AB-00F7-050C-22FD-3968FD3AA35B}"/>
              </a:ext>
            </a:extLst>
          </p:cNvPr>
          <p:cNvPicPr>
            <a:picLocks noChangeAspect="1"/>
          </p:cNvPicPr>
          <p:nvPr/>
        </p:nvPicPr>
        <p:blipFill>
          <a:blip r:embed="rId4"/>
          <a:stretch>
            <a:fillRect/>
          </a:stretch>
        </p:blipFill>
        <p:spPr>
          <a:xfrm>
            <a:off x="1920050" y="4157415"/>
            <a:ext cx="137877" cy="109834"/>
          </a:xfrm>
          <a:prstGeom prst="rect">
            <a:avLst/>
          </a:prstGeom>
        </p:spPr>
      </p:pic>
      <p:pic>
        <p:nvPicPr>
          <p:cNvPr id="105" name="Picture 104">
            <a:extLst>
              <a:ext uri="{FF2B5EF4-FFF2-40B4-BE49-F238E27FC236}">
                <a16:creationId xmlns:a16="http://schemas.microsoft.com/office/drawing/2014/main" id="{31A82DAA-0514-65D2-703B-5CC02E11340D}"/>
              </a:ext>
            </a:extLst>
          </p:cNvPr>
          <p:cNvPicPr>
            <a:picLocks noChangeAspect="1"/>
          </p:cNvPicPr>
          <p:nvPr/>
        </p:nvPicPr>
        <p:blipFill>
          <a:blip r:embed="rId4"/>
          <a:stretch>
            <a:fillRect/>
          </a:stretch>
        </p:blipFill>
        <p:spPr>
          <a:xfrm>
            <a:off x="1878432" y="922621"/>
            <a:ext cx="137165" cy="109834"/>
          </a:xfrm>
          <a:prstGeom prst="rect">
            <a:avLst/>
          </a:prstGeom>
        </p:spPr>
      </p:pic>
      <p:pic>
        <p:nvPicPr>
          <p:cNvPr id="109" name="Picture 108">
            <a:extLst>
              <a:ext uri="{FF2B5EF4-FFF2-40B4-BE49-F238E27FC236}">
                <a16:creationId xmlns:a16="http://schemas.microsoft.com/office/drawing/2014/main" id="{8803CB85-413B-189E-C855-E8377EE0DF07}"/>
              </a:ext>
            </a:extLst>
          </p:cNvPr>
          <p:cNvPicPr>
            <a:picLocks noChangeAspect="1"/>
          </p:cNvPicPr>
          <p:nvPr/>
        </p:nvPicPr>
        <p:blipFill>
          <a:blip r:embed="rId4"/>
          <a:stretch>
            <a:fillRect/>
          </a:stretch>
        </p:blipFill>
        <p:spPr>
          <a:xfrm>
            <a:off x="2176605" y="2415133"/>
            <a:ext cx="137877" cy="109834"/>
          </a:xfrm>
          <a:prstGeom prst="rect">
            <a:avLst/>
          </a:prstGeom>
        </p:spPr>
      </p:pic>
      <p:sp>
        <p:nvSpPr>
          <p:cNvPr id="111" name="TextBox 110">
            <a:extLst>
              <a:ext uri="{FF2B5EF4-FFF2-40B4-BE49-F238E27FC236}">
                <a16:creationId xmlns:a16="http://schemas.microsoft.com/office/drawing/2014/main" id="{EE22140B-434C-53DE-F3E4-30ACF4E3E074}"/>
              </a:ext>
            </a:extLst>
          </p:cNvPr>
          <p:cNvSpPr txBox="1"/>
          <p:nvPr/>
        </p:nvSpPr>
        <p:spPr>
          <a:xfrm>
            <a:off x="2282949" y="2336786"/>
            <a:ext cx="616761" cy="246221"/>
          </a:xfrm>
          <a:prstGeom prst="rect">
            <a:avLst/>
          </a:prstGeom>
          <a:noFill/>
        </p:spPr>
        <p:txBody>
          <a:bodyPr wrap="square" rtlCol="0">
            <a:spAutoFit/>
          </a:bodyPr>
          <a:lstStyle/>
          <a:p>
            <a:r>
              <a:rPr lang="en-US" sz="1000" dirty="0"/>
              <a:t>Mail6</a:t>
            </a:r>
          </a:p>
        </p:txBody>
      </p:sp>
      <p:sp>
        <p:nvSpPr>
          <p:cNvPr id="113" name="TextBox 112">
            <a:extLst>
              <a:ext uri="{FF2B5EF4-FFF2-40B4-BE49-F238E27FC236}">
                <a16:creationId xmlns:a16="http://schemas.microsoft.com/office/drawing/2014/main" id="{979E927A-1C8C-7FA5-A3AB-BCBC49EFD7D2}"/>
              </a:ext>
            </a:extLst>
          </p:cNvPr>
          <p:cNvSpPr txBox="1"/>
          <p:nvPr/>
        </p:nvSpPr>
        <p:spPr>
          <a:xfrm>
            <a:off x="1984065" y="687249"/>
            <a:ext cx="536005" cy="246221"/>
          </a:xfrm>
          <a:prstGeom prst="rect">
            <a:avLst/>
          </a:prstGeom>
          <a:noFill/>
        </p:spPr>
        <p:txBody>
          <a:bodyPr wrap="square" rtlCol="0">
            <a:spAutoFit/>
          </a:bodyPr>
          <a:lstStyle/>
          <a:p>
            <a:r>
              <a:rPr lang="en-US" sz="1000" dirty="0"/>
              <a:t>Mail1</a:t>
            </a:r>
          </a:p>
        </p:txBody>
      </p:sp>
      <p:sp>
        <p:nvSpPr>
          <p:cNvPr id="115" name="TextBox 114">
            <a:extLst>
              <a:ext uri="{FF2B5EF4-FFF2-40B4-BE49-F238E27FC236}">
                <a16:creationId xmlns:a16="http://schemas.microsoft.com/office/drawing/2014/main" id="{E26184D3-C7DA-C2D5-0DEE-E855A43BBD48}"/>
              </a:ext>
            </a:extLst>
          </p:cNvPr>
          <p:cNvSpPr txBox="1"/>
          <p:nvPr/>
        </p:nvSpPr>
        <p:spPr>
          <a:xfrm>
            <a:off x="1984065" y="856682"/>
            <a:ext cx="536005" cy="246221"/>
          </a:xfrm>
          <a:prstGeom prst="rect">
            <a:avLst/>
          </a:prstGeom>
          <a:noFill/>
        </p:spPr>
        <p:txBody>
          <a:bodyPr wrap="square" rtlCol="0">
            <a:spAutoFit/>
          </a:bodyPr>
          <a:lstStyle/>
          <a:p>
            <a:r>
              <a:rPr lang="en-US" sz="1000" dirty="0"/>
              <a:t>Mail2</a:t>
            </a:r>
          </a:p>
        </p:txBody>
      </p:sp>
      <p:sp>
        <p:nvSpPr>
          <p:cNvPr id="73" name="TextBox 72">
            <a:extLst>
              <a:ext uri="{FF2B5EF4-FFF2-40B4-BE49-F238E27FC236}">
                <a16:creationId xmlns:a16="http://schemas.microsoft.com/office/drawing/2014/main" id="{CCD6E330-ACD2-2127-5343-8A63B7CB5178}"/>
              </a:ext>
            </a:extLst>
          </p:cNvPr>
          <p:cNvSpPr txBox="1"/>
          <p:nvPr/>
        </p:nvSpPr>
        <p:spPr>
          <a:xfrm>
            <a:off x="1731086" y="1319344"/>
            <a:ext cx="989874" cy="246221"/>
          </a:xfrm>
          <a:prstGeom prst="rect">
            <a:avLst/>
          </a:prstGeom>
          <a:noFill/>
        </p:spPr>
        <p:txBody>
          <a:bodyPr wrap="square" rtlCol="0">
            <a:spAutoFit/>
          </a:bodyPr>
          <a:lstStyle/>
          <a:p>
            <a:r>
              <a:rPr lang="en-US" sz="1000" dirty="0"/>
              <a:t>UserFolder2</a:t>
            </a:r>
          </a:p>
        </p:txBody>
      </p:sp>
      <p:pic>
        <p:nvPicPr>
          <p:cNvPr id="74" name="Picture 73">
            <a:extLst>
              <a:ext uri="{FF2B5EF4-FFF2-40B4-BE49-F238E27FC236}">
                <a16:creationId xmlns:a16="http://schemas.microsoft.com/office/drawing/2014/main" id="{0F965D1A-4678-5316-ED42-434D68CBCFC0}"/>
              </a:ext>
            </a:extLst>
          </p:cNvPr>
          <p:cNvPicPr>
            <a:picLocks noChangeAspect="1"/>
          </p:cNvPicPr>
          <p:nvPr/>
        </p:nvPicPr>
        <p:blipFill>
          <a:blip r:embed="rId3"/>
          <a:stretch>
            <a:fillRect/>
          </a:stretch>
        </p:blipFill>
        <p:spPr>
          <a:xfrm>
            <a:off x="1553239" y="1362255"/>
            <a:ext cx="186864" cy="156670"/>
          </a:xfrm>
          <a:prstGeom prst="rect">
            <a:avLst/>
          </a:prstGeom>
        </p:spPr>
      </p:pic>
      <p:sp>
        <p:nvSpPr>
          <p:cNvPr id="78" name="TextBox 77">
            <a:extLst>
              <a:ext uri="{FF2B5EF4-FFF2-40B4-BE49-F238E27FC236}">
                <a16:creationId xmlns:a16="http://schemas.microsoft.com/office/drawing/2014/main" id="{24877BF2-B1A9-CF80-E808-533B91298DE8}"/>
              </a:ext>
            </a:extLst>
          </p:cNvPr>
          <p:cNvSpPr txBox="1"/>
          <p:nvPr/>
        </p:nvSpPr>
        <p:spPr>
          <a:xfrm>
            <a:off x="2053087" y="1957841"/>
            <a:ext cx="989874" cy="246221"/>
          </a:xfrm>
          <a:prstGeom prst="rect">
            <a:avLst/>
          </a:prstGeom>
          <a:noFill/>
        </p:spPr>
        <p:txBody>
          <a:bodyPr wrap="square" rtlCol="0">
            <a:spAutoFit/>
          </a:bodyPr>
          <a:lstStyle/>
          <a:p>
            <a:r>
              <a:rPr lang="en-US" sz="1000" dirty="0"/>
              <a:t>UserFolder3</a:t>
            </a:r>
          </a:p>
        </p:txBody>
      </p:sp>
      <p:pic>
        <p:nvPicPr>
          <p:cNvPr id="79" name="Picture 78">
            <a:extLst>
              <a:ext uri="{FF2B5EF4-FFF2-40B4-BE49-F238E27FC236}">
                <a16:creationId xmlns:a16="http://schemas.microsoft.com/office/drawing/2014/main" id="{02217F4C-8233-3F00-C7E5-17C38A444A23}"/>
              </a:ext>
            </a:extLst>
          </p:cNvPr>
          <p:cNvPicPr>
            <a:picLocks noChangeAspect="1"/>
          </p:cNvPicPr>
          <p:nvPr/>
        </p:nvPicPr>
        <p:blipFill>
          <a:blip r:embed="rId3"/>
          <a:stretch>
            <a:fillRect/>
          </a:stretch>
        </p:blipFill>
        <p:spPr>
          <a:xfrm>
            <a:off x="1875240" y="1992286"/>
            <a:ext cx="186864" cy="156670"/>
          </a:xfrm>
          <a:prstGeom prst="rect">
            <a:avLst/>
          </a:prstGeom>
        </p:spPr>
      </p:pic>
      <p:pic>
        <p:nvPicPr>
          <p:cNvPr id="87" name="Picture 86">
            <a:extLst>
              <a:ext uri="{FF2B5EF4-FFF2-40B4-BE49-F238E27FC236}">
                <a16:creationId xmlns:a16="http://schemas.microsoft.com/office/drawing/2014/main" id="{4BB77BA1-06AF-4C36-01A6-F55FE10F05FA}"/>
              </a:ext>
            </a:extLst>
          </p:cNvPr>
          <p:cNvPicPr>
            <a:picLocks noChangeAspect="1"/>
          </p:cNvPicPr>
          <p:nvPr/>
        </p:nvPicPr>
        <p:blipFill>
          <a:blip r:embed="rId4"/>
          <a:stretch>
            <a:fillRect/>
          </a:stretch>
        </p:blipFill>
        <p:spPr>
          <a:xfrm>
            <a:off x="2179294" y="2236113"/>
            <a:ext cx="137877" cy="109834"/>
          </a:xfrm>
          <a:prstGeom prst="rect">
            <a:avLst/>
          </a:prstGeom>
        </p:spPr>
      </p:pic>
      <p:sp>
        <p:nvSpPr>
          <p:cNvPr id="88" name="TextBox 87">
            <a:extLst>
              <a:ext uri="{FF2B5EF4-FFF2-40B4-BE49-F238E27FC236}">
                <a16:creationId xmlns:a16="http://schemas.microsoft.com/office/drawing/2014/main" id="{29FE9C93-1D78-B326-3882-49B52823F119}"/>
              </a:ext>
            </a:extLst>
          </p:cNvPr>
          <p:cNvSpPr txBox="1"/>
          <p:nvPr/>
        </p:nvSpPr>
        <p:spPr>
          <a:xfrm>
            <a:off x="2283170" y="2167298"/>
            <a:ext cx="536005" cy="246221"/>
          </a:xfrm>
          <a:prstGeom prst="rect">
            <a:avLst/>
          </a:prstGeom>
          <a:noFill/>
        </p:spPr>
        <p:txBody>
          <a:bodyPr wrap="square" rtlCol="0">
            <a:spAutoFit/>
          </a:bodyPr>
          <a:lstStyle/>
          <a:p>
            <a:r>
              <a:rPr lang="en-US" sz="1000" dirty="0"/>
              <a:t>Mail5</a:t>
            </a:r>
          </a:p>
        </p:txBody>
      </p:sp>
      <p:pic>
        <p:nvPicPr>
          <p:cNvPr id="70" name="Picture 69">
            <a:extLst>
              <a:ext uri="{FF2B5EF4-FFF2-40B4-BE49-F238E27FC236}">
                <a16:creationId xmlns:a16="http://schemas.microsoft.com/office/drawing/2014/main" id="{1C0A4FD3-D531-EB88-31F9-B7DE6863EC13}"/>
              </a:ext>
            </a:extLst>
          </p:cNvPr>
          <p:cNvPicPr>
            <a:picLocks noChangeAspect="1"/>
          </p:cNvPicPr>
          <p:nvPr/>
        </p:nvPicPr>
        <p:blipFill>
          <a:blip r:embed="rId4"/>
          <a:stretch>
            <a:fillRect/>
          </a:stretch>
        </p:blipFill>
        <p:spPr>
          <a:xfrm>
            <a:off x="1886632" y="1777073"/>
            <a:ext cx="137877" cy="109834"/>
          </a:xfrm>
          <a:prstGeom prst="rect">
            <a:avLst/>
          </a:prstGeom>
        </p:spPr>
      </p:pic>
      <p:sp>
        <p:nvSpPr>
          <p:cNvPr id="75" name="TextBox 74">
            <a:extLst>
              <a:ext uri="{FF2B5EF4-FFF2-40B4-BE49-F238E27FC236}">
                <a16:creationId xmlns:a16="http://schemas.microsoft.com/office/drawing/2014/main" id="{A68C79C9-C46C-FF81-D01A-B6BA225B7F4E}"/>
              </a:ext>
            </a:extLst>
          </p:cNvPr>
          <p:cNvSpPr txBox="1"/>
          <p:nvPr/>
        </p:nvSpPr>
        <p:spPr>
          <a:xfrm>
            <a:off x="1992977" y="1707192"/>
            <a:ext cx="566478" cy="246221"/>
          </a:xfrm>
          <a:prstGeom prst="rect">
            <a:avLst/>
          </a:prstGeom>
          <a:noFill/>
        </p:spPr>
        <p:txBody>
          <a:bodyPr wrap="square" rtlCol="0">
            <a:spAutoFit/>
          </a:bodyPr>
          <a:lstStyle/>
          <a:p>
            <a:r>
              <a:rPr lang="en-US" sz="1000" dirty="0"/>
              <a:t>Mail4</a:t>
            </a:r>
          </a:p>
        </p:txBody>
      </p:sp>
      <p:pic>
        <p:nvPicPr>
          <p:cNvPr id="76" name="Picture 75">
            <a:extLst>
              <a:ext uri="{FF2B5EF4-FFF2-40B4-BE49-F238E27FC236}">
                <a16:creationId xmlns:a16="http://schemas.microsoft.com/office/drawing/2014/main" id="{5C5BCC27-B1DB-ADC5-08ED-BC0F0629365A}"/>
              </a:ext>
            </a:extLst>
          </p:cNvPr>
          <p:cNvPicPr>
            <a:picLocks noChangeAspect="1"/>
          </p:cNvPicPr>
          <p:nvPr/>
        </p:nvPicPr>
        <p:blipFill>
          <a:blip r:embed="rId4"/>
          <a:stretch>
            <a:fillRect/>
          </a:stretch>
        </p:blipFill>
        <p:spPr>
          <a:xfrm>
            <a:off x="1889102" y="1594654"/>
            <a:ext cx="137877" cy="109834"/>
          </a:xfrm>
          <a:prstGeom prst="rect">
            <a:avLst/>
          </a:prstGeom>
        </p:spPr>
      </p:pic>
      <p:sp>
        <p:nvSpPr>
          <p:cNvPr id="86" name="TextBox 85">
            <a:extLst>
              <a:ext uri="{FF2B5EF4-FFF2-40B4-BE49-F238E27FC236}">
                <a16:creationId xmlns:a16="http://schemas.microsoft.com/office/drawing/2014/main" id="{64A13AC2-3764-4629-CBE1-09551F529576}"/>
              </a:ext>
            </a:extLst>
          </p:cNvPr>
          <p:cNvSpPr txBox="1"/>
          <p:nvPr/>
        </p:nvSpPr>
        <p:spPr>
          <a:xfrm>
            <a:off x="1993197" y="1529238"/>
            <a:ext cx="536005" cy="246221"/>
          </a:xfrm>
          <a:prstGeom prst="rect">
            <a:avLst/>
          </a:prstGeom>
          <a:noFill/>
        </p:spPr>
        <p:txBody>
          <a:bodyPr wrap="square" rtlCol="0">
            <a:spAutoFit/>
          </a:bodyPr>
          <a:lstStyle/>
          <a:p>
            <a:r>
              <a:rPr lang="en-US" sz="1000" dirty="0"/>
              <a:t>Mail3</a:t>
            </a:r>
          </a:p>
        </p:txBody>
      </p:sp>
      <p:sp>
        <p:nvSpPr>
          <p:cNvPr id="89" name="TextBox 88">
            <a:extLst>
              <a:ext uri="{FF2B5EF4-FFF2-40B4-BE49-F238E27FC236}">
                <a16:creationId xmlns:a16="http://schemas.microsoft.com/office/drawing/2014/main" id="{1EE5F86B-F80A-5340-E07D-F8F4A8375546}"/>
              </a:ext>
            </a:extLst>
          </p:cNvPr>
          <p:cNvSpPr txBox="1"/>
          <p:nvPr/>
        </p:nvSpPr>
        <p:spPr>
          <a:xfrm>
            <a:off x="2015635" y="4282030"/>
            <a:ext cx="482687" cy="246221"/>
          </a:xfrm>
          <a:prstGeom prst="rect">
            <a:avLst/>
          </a:prstGeom>
          <a:noFill/>
        </p:spPr>
        <p:txBody>
          <a:bodyPr wrap="square" rtlCol="0">
            <a:spAutoFit/>
          </a:bodyPr>
          <a:lstStyle/>
          <a:p>
            <a:r>
              <a:rPr lang="en-US" sz="1000" dirty="0"/>
              <a:t>Mail8</a:t>
            </a:r>
          </a:p>
        </p:txBody>
      </p:sp>
      <p:pic>
        <p:nvPicPr>
          <p:cNvPr id="90" name="Picture 89">
            <a:extLst>
              <a:ext uri="{FF2B5EF4-FFF2-40B4-BE49-F238E27FC236}">
                <a16:creationId xmlns:a16="http://schemas.microsoft.com/office/drawing/2014/main" id="{24AB5625-EA9B-14DC-9A0D-6958913B492A}"/>
              </a:ext>
            </a:extLst>
          </p:cNvPr>
          <p:cNvPicPr>
            <a:picLocks noChangeAspect="1"/>
          </p:cNvPicPr>
          <p:nvPr/>
        </p:nvPicPr>
        <p:blipFill>
          <a:blip r:embed="rId4"/>
          <a:stretch>
            <a:fillRect/>
          </a:stretch>
        </p:blipFill>
        <p:spPr>
          <a:xfrm>
            <a:off x="1920050" y="4352015"/>
            <a:ext cx="137877" cy="109834"/>
          </a:xfrm>
          <a:prstGeom prst="rect">
            <a:avLst/>
          </a:prstGeom>
        </p:spPr>
      </p:pic>
      <p:sp>
        <p:nvSpPr>
          <p:cNvPr id="143" name="TextBox 142">
            <a:extLst>
              <a:ext uri="{FF2B5EF4-FFF2-40B4-BE49-F238E27FC236}">
                <a16:creationId xmlns:a16="http://schemas.microsoft.com/office/drawing/2014/main" id="{A7F212E3-3AAC-758B-346C-BDA2F762A798}"/>
              </a:ext>
            </a:extLst>
          </p:cNvPr>
          <p:cNvSpPr txBox="1"/>
          <p:nvPr/>
        </p:nvSpPr>
        <p:spPr>
          <a:xfrm>
            <a:off x="1704463" y="3256854"/>
            <a:ext cx="661688" cy="246221"/>
          </a:xfrm>
          <a:prstGeom prst="rect">
            <a:avLst/>
          </a:prstGeom>
          <a:noFill/>
        </p:spPr>
        <p:txBody>
          <a:bodyPr wrap="square" rtlCol="0">
            <a:spAutoFit/>
          </a:bodyPr>
          <a:lstStyle/>
          <a:p>
            <a:r>
              <a:rPr lang="en-US" sz="1000" i="1" dirty="0"/>
              <a:t>Calendar</a:t>
            </a:r>
          </a:p>
        </p:txBody>
      </p:sp>
      <p:grpSp>
        <p:nvGrpSpPr>
          <p:cNvPr id="144" name="Group 143">
            <a:extLst>
              <a:ext uri="{FF2B5EF4-FFF2-40B4-BE49-F238E27FC236}">
                <a16:creationId xmlns:a16="http://schemas.microsoft.com/office/drawing/2014/main" id="{2BD94841-6756-9852-78C5-BC0C655892E1}"/>
              </a:ext>
            </a:extLst>
          </p:cNvPr>
          <p:cNvGrpSpPr/>
          <p:nvPr/>
        </p:nvGrpSpPr>
        <p:grpSpPr>
          <a:xfrm>
            <a:off x="1322820" y="3296556"/>
            <a:ext cx="536005" cy="184961"/>
            <a:chOff x="286738" y="824961"/>
            <a:chExt cx="536005" cy="184961"/>
          </a:xfrm>
        </p:grpSpPr>
        <p:pic>
          <p:nvPicPr>
            <p:cNvPr id="145" name="Picture 144">
              <a:extLst>
                <a:ext uri="{FF2B5EF4-FFF2-40B4-BE49-F238E27FC236}">
                  <a16:creationId xmlns:a16="http://schemas.microsoft.com/office/drawing/2014/main" id="{06124F8C-6083-6680-91B2-906DD1A590BA}"/>
                </a:ext>
              </a:extLst>
            </p:cNvPr>
            <p:cNvPicPr>
              <a:picLocks noChangeAspect="1"/>
            </p:cNvPicPr>
            <p:nvPr/>
          </p:nvPicPr>
          <p:blipFill>
            <a:blip r:embed="rId3"/>
            <a:stretch>
              <a:fillRect/>
            </a:stretch>
          </p:blipFill>
          <p:spPr>
            <a:xfrm>
              <a:off x="486102" y="824961"/>
              <a:ext cx="186864" cy="156670"/>
            </a:xfrm>
            <a:prstGeom prst="rect">
              <a:avLst/>
            </a:prstGeom>
          </p:spPr>
        </p:pic>
        <p:sp>
          <p:nvSpPr>
            <p:cNvPr id="146" name="TextBox 145">
              <a:extLst>
                <a:ext uri="{FF2B5EF4-FFF2-40B4-BE49-F238E27FC236}">
                  <a16:creationId xmlns:a16="http://schemas.microsoft.com/office/drawing/2014/main" id="{180F7A10-B39E-C79C-F6A7-50C1994C24FF}"/>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027" name="TextBox 1026">
            <a:extLst>
              <a:ext uri="{FF2B5EF4-FFF2-40B4-BE49-F238E27FC236}">
                <a16:creationId xmlns:a16="http://schemas.microsoft.com/office/drawing/2014/main" id="{6E9D7D66-7DD4-9744-4F4C-0D7173CF209F}"/>
              </a:ext>
            </a:extLst>
          </p:cNvPr>
          <p:cNvSpPr txBox="1"/>
          <p:nvPr/>
        </p:nvSpPr>
        <p:spPr>
          <a:xfrm>
            <a:off x="1986447" y="3678206"/>
            <a:ext cx="989875" cy="246221"/>
          </a:xfrm>
          <a:prstGeom prst="rect">
            <a:avLst/>
          </a:prstGeom>
          <a:noFill/>
        </p:spPr>
        <p:txBody>
          <a:bodyPr wrap="square" rtlCol="0">
            <a:spAutoFit/>
          </a:bodyPr>
          <a:lstStyle/>
          <a:p>
            <a:r>
              <a:rPr lang="en-US" sz="1000" dirty="0"/>
              <a:t>CalendarEntry2</a:t>
            </a:r>
          </a:p>
        </p:txBody>
      </p:sp>
      <p:pic>
        <p:nvPicPr>
          <p:cNvPr id="1036" name="Picture 1035">
            <a:extLst>
              <a:ext uri="{FF2B5EF4-FFF2-40B4-BE49-F238E27FC236}">
                <a16:creationId xmlns:a16="http://schemas.microsoft.com/office/drawing/2014/main" id="{9AB60D15-F48F-A2A4-4E4B-D826ADBB0559}"/>
              </a:ext>
            </a:extLst>
          </p:cNvPr>
          <p:cNvPicPr>
            <a:picLocks noChangeAspect="1"/>
          </p:cNvPicPr>
          <p:nvPr/>
        </p:nvPicPr>
        <p:blipFill>
          <a:blip r:embed="rId2"/>
          <a:stretch>
            <a:fillRect/>
          </a:stretch>
        </p:blipFill>
        <p:spPr>
          <a:xfrm>
            <a:off x="1383077" y="291473"/>
            <a:ext cx="186864" cy="176486"/>
          </a:xfrm>
          <a:prstGeom prst="rect">
            <a:avLst/>
          </a:prstGeom>
        </p:spPr>
      </p:pic>
      <p:pic>
        <p:nvPicPr>
          <p:cNvPr id="1041" name="Picture 1040">
            <a:extLst>
              <a:ext uri="{FF2B5EF4-FFF2-40B4-BE49-F238E27FC236}">
                <a16:creationId xmlns:a16="http://schemas.microsoft.com/office/drawing/2014/main" id="{F130D6B2-7120-5725-8680-065F4A36BC1B}"/>
              </a:ext>
            </a:extLst>
          </p:cNvPr>
          <p:cNvPicPr>
            <a:picLocks noChangeAspect="1"/>
          </p:cNvPicPr>
          <p:nvPr/>
        </p:nvPicPr>
        <p:blipFill>
          <a:blip r:embed="rId5"/>
          <a:stretch>
            <a:fillRect/>
          </a:stretch>
        </p:blipFill>
        <p:spPr>
          <a:xfrm>
            <a:off x="1880027" y="3497719"/>
            <a:ext cx="156670" cy="156670"/>
          </a:xfrm>
          <a:prstGeom prst="rect">
            <a:avLst/>
          </a:prstGeom>
        </p:spPr>
      </p:pic>
      <p:pic>
        <p:nvPicPr>
          <p:cNvPr id="1042" name="Picture 1041">
            <a:extLst>
              <a:ext uri="{FF2B5EF4-FFF2-40B4-BE49-F238E27FC236}">
                <a16:creationId xmlns:a16="http://schemas.microsoft.com/office/drawing/2014/main" id="{1EC01927-BF1C-E2F5-CE55-B08494E2B806}"/>
              </a:ext>
            </a:extLst>
          </p:cNvPr>
          <p:cNvPicPr>
            <a:picLocks noChangeAspect="1"/>
          </p:cNvPicPr>
          <p:nvPr/>
        </p:nvPicPr>
        <p:blipFill>
          <a:blip r:embed="rId5"/>
          <a:stretch>
            <a:fillRect/>
          </a:stretch>
        </p:blipFill>
        <p:spPr>
          <a:xfrm>
            <a:off x="1884260" y="3705151"/>
            <a:ext cx="156670" cy="156670"/>
          </a:xfrm>
          <a:prstGeom prst="rect">
            <a:avLst/>
          </a:prstGeom>
        </p:spPr>
      </p:pic>
      <p:cxnSp>
        <p:nvCxnSpPr>
          <p:cNvPr id="1045" name="Connector: Elbow 1044">
            <a:extLst>
              <a:ext uri="{FF2B5EF4-FFF2-40B4-BE49-F238E27FC236}">
                <a16:creationId xmlns:a16="http://schemas.microsoft.com/office/drawing/2014/main" id="{C7DDF4D3-1F75-3686-DAAE-1ACB2BAF3FED}"/>
              </a:ext>
            </a:extLst>
          </p:cNvPr>
          <p:cNvCxnSpPr>
            <a:cxnSpLocks/>
            <a:stCxn id="63" idx="2"/>
          </p:cNvCxnSpPr>
          <p:nvPr/>
        </p:nvCxnSpPr>
        <p:spPr>
          <a:xfrm rot="16200000" flipH="1">
            <a:off x="1693980" y="631083"/>
            <a:ext cx="102210" cy="2652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2F297C9F-39EC-8CD1-D8BA-2216BD72ACE5}"/>
              </a:ext>
            </a:extLst>
          </p:cNvPr>
          <p:cNvCxnSpPr>
            <a:cxnSpLocks/>
            <a:stCxn id="63" idx="2"/>
            <a:endCxn id="105" idx="1"/>
          </p:cNvCxnSpPr>
          <p:nvPr/>
        </p:nvCxnSpPr>
        <p:spPr>
          <a:xfrm rot="16200000" flipH="1">
            <a:off x="1612978" y="712084"/>
            <a:ext cx="264926" cy="265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F1607F11-6CB5-35B5-1F6C-4082A9C3C556}"/>
              </a:ext>
            </a:extLst>
          </p:cNvPr>
          <p:cNvCxnSpPr>
            <a:cxnSpLocks/>
            <a:stCxn id="74" idx="2"/>
            <a:endCxn id="76" idx="1"/>
          </p:cNvCxnSpPr>
          <p:nvPr/>
        </p:nvCxnSpPr>
        <p:spPr>
          <a:xfrm rot="16200000" flipH="1">
            <a:off x="1702563" y="1463032"/>
            <a:ext cx="130646" cy="2424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958249C4-A3E9-5CEE-17A7-E0D31F4C8850}"/>
              </a:ext>
            </a:extLst>
          </p:cNvPr>
          <p:cNvCxnSpPr>
            <a:cxnSpLocks/>
            <a:stCxn id="74" idx="2"/>
            <a:endCxn id="70" idx="1"/>
          </p:cNvCxnSpPr>
          <p:nvPr/>
        </p:nvCxnSpPr>
        <p:spPr>
          <a:xfrm rot="16200000" flipH="1">
            <a:off x="1610119" y="1555476"/>
            <a:ext cx="313065" cy="2399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E4B91128-EEE2-8E76-2C0F-330793BDC651}"/>
              </a:ext>
            </a:extLst>
          </p:cNvPr>
          <p:cNvCxnSpPr>
            <a:cxnSpLocks/>
          </p:cNvCxnSpPr>
          <p:nvPr/>
        </p:nvCxnSpPr>
        <p:spPr>
          <a:xfrm rot="16200000" flipH="1">
            <a:off x="1485108" y="1680489"/>
            <a:ext cx="551696" cy="228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1ADE8913-B45B-5CAE-FBA1-00E688A7E066}"/>
              </a:ext>
            </a:extLst>
          </p:cNvPr>
          <p:cNvCxnSpPr>
            <a:cxnSpLocks/>
            <a:stCxn id="79" idx="2"/>
            <a:endCxn id="87" idx="1"/>
          </p:cNvCxnSpPr>
          <p:nvPr/>
        </p:nvCxnSpPr>
        <p:spPr>
          <a:xfrm rot="16200000" flipH="1">
            <a:off x="2002946" y="2114682"/>
            <a:ext cx="142074" cy="2106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3" name="Connector: Elbow 1062">
            <a:extLst>
              <a:ext uri="{FF2B5EF4-FFF2-40B4-BE49-F238E27FC236}">
                <a16:creationId xmlns:a16="http://schemas.microsoft.com/office/drawing/2014/main" id="{6FF18C41-A7A6-6816-32B3-37C3F542441C}"/>
              </a:ext>
            </a:extLst>
          </p:cNvPr>
          <p:cNvCxnSpPr>
            <a:cxnSpLocks/>
          </p:cNvCxnSpPr>
          <p:nvPr/>
        </p:nvCxnSpPr>
        <p:spPr>
          <a:xfrm rot="16200000" flipH="1">
            <a:off x="1912092" y="2205287"/>
            <a:ext cx="321094" cy="2079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0" name="Connector: Elbow 1069">
            <a:extLst>
              <a:ext uri="{FF2B5EF4-FFF2-40B4-BE49-F238E27FC236}">
                <a16:creationId xmlns:a16="http://schemas.microsoft.com/office/drawing/2014/main" id="{D62B8925-D9A6-668B-E396-31D478737C05}"/>
              </a:ext>
            </a:extLst>
          </p:cNvPr>
          <p:cNvCxnSpPr>
            <a:cxnSpLocks/>
            <a:stCxn id="146" idx="2"/>
            <a:endCxn id="1041" idx="1"/>
          </p:cNvCxnSpPr>
          <p:nvPr/>
        </p:nvCxnSpPr>
        <p:spPr>
          <a:xfrm rot="16200000" flipH="1">
            <a:off x="1688157" y="3384183"/>
            <a:ext cx="94537" cy="2892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3" name="Connector: Elbow 1072">
            <a:extLst>
              <a:ext uri="{FF2B5EF4-FFF2-40B4-BE49-F238E27FC236}">
                <a16:creationId xmlns:a16="http://schemas.microsoft.com/office/drawing/2014/main" id="{0E82A905-B912-8B52-BEC7-03920721E1AE}"/>
              </a:ext>
            </a:extLst>
          </p:cNvPr>
          <p:cNvCxnSpPr>
            <a:cxnSpLocks/>
            <a:stCxn id="146" idx="2"/>
            <a:endCxn id="1042" idx="1"/>
          </p:cNvCxnSpPr>
          <p:nvPr/>
        </p:nvCxnSpPr>
        <p:spPr>
          <a:xfrm rot="16200000" flipH="1">
            <a:off x="1586557" y="3485782"/>
            <a:ext cx="301969" cy="29343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6" name="Connector: Elbow 1075">
            <a:extLst>
              <a:ext uri="{FF2B5EF4-FFF2-40B4-BE49-F238E27FC236}">
                <a16:creationId xmlns:a16="http://schemas.microsoft.com/office/drawing/2014/main" id="{B3016FCC-B109-CD38-C639-C9A9F144A471}"/>
              </a:ext>
            </a:extLst>
          </p:cNvPr>
          <p:cNvCxnSpPr>
            <a:cxnSpLocks/>
            <a:stCxn id="102" idx="2"/>
            <a:endCxn id="104" idx="1"/>
          </p:cNvCxnSpPr>
          <p:nvPr/>
        </p:nvCxnSpPr>
        <p:spPr>
          <a:xfrm rot="16200000" flipH="1">
            <a:off x="1713511" y="4005793"/>
            <a:ext cx="91238" cy="32183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9" name="Connector: Elbow 1078">
            <a:extLst>
              <a:ext uri="{FF2B5EF4-FFF2-40B4-BE49-F238E27FC236}">
                <a16:creationId xmlns:a16="http://schemas.microsoft.com/office/drawing/2014/main" id="{BA3DC397-9B30-702C-08BD-77EFC24399C0}"/>
              </a:ext>
            </a:extLst>
          </p:cNvPr>
          <p:cNvCxnSpPr>
            <a:cxnSpLocks/>
            <a:stCxn id="102" idx="2"/>
            <a:endCxn id="90" idx="1"/>
          </p:cNvCxnSpPr>
          <p:nvPr/>
        </p:nvCxnSpPr>
        <p:spPr>
          <a:xfrm rot="16200000" flipH="1">
            <a:off x="1616211" y="4103093"/>
            <a:ext cx="285838" cy="3218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F2A3A63E-338B-E083-37C8-0A89FD1614B1}"/>
              </a:ext>
            </a:extLst>
          </p:cNvPr>
          <p:cNvSpPr txBox="1"/>
          <p:nvPr/>
        </p:nvSpPr>
        <p:spPr>
          <a:xfrm>
            <a:off x="1683080" y="2698787"/>
            <a:ext cx="1228679" cy="246221"/>
          </a:xfrm>
          <a:prstGeom prst="rect">
            <a:avLst/>
          </a:prstGeom>
          <a:noFill/>
        </p:spPr>
        <p:txBody>
          <a:bodyPr wrap="square" rtlCol="0">
            <a:spAutoFit/>
          </a:bodyPr>
          <a:lstStyle/>
          <a:p>
            <a:r>
              <a:rPr lang="en-US" sz="1000" dirty="0"/>
              <a:t>Archive</a:t>
            </a:r>
          </a:p>
        </p:txBody>
      </p:sp>
      <p:pic>
        <p:nvPicPr>
          <p:cNvPr id="153" name="Picture 152">
            <a:extLst>
              <a:ext uri="{FF2B5EF4-FFF2-40B4-BE49-F238E27FC236}">
                <a16:creationId xmlns:a16="http://schemas.microsoft.com/office/drawing/2014/main" id="{03F6BA37-5B8C-215A-3222-DBE5A20B12BE}"/>
              </a:ext>
            </a:extLst>
          </p:cNvPr>
          <p:cNvPicPr>
            <a:picLocks noChangeAspect="1"/>
          </p:cNvPicPr>
          <p:nvPr/>
        </p:nvPicPr>
        <p:blipFill>
          <a:blip r:embed="rId3"/>
          <a:stretch>
            <a:fillRect/>
          </a:stretch>
        </p:blipFill>
        <p:spPr>
          <a:xfrm>
            <a:off x="1508467" y="2725028"/>
            <a:ext cx="186864" cy="156670"/>
          </a:xfrm>
          <a:prstGeom prst="rect">
            <a:avLst/>
          </a:prstGeom>
        </p:spPr>
      </p:pic>
      <p:grpSp>
        <p:nvGrpSpPr>
          <p:cNvPr id="119" name="Group 118">
            <a:extLst>
              <a:ext uri="{FF2B5EF4-FFF2-40B4-BE49-F238E27FC236}">
                <a16:creationId xmlns:a16="http://schemas.microsoft.com/office/drawing/2014/main" id="{B26C6031-FFCD-56CE-83A2-E710686E6FD8}"/>
              </a:ext>
            </a:extLst>
          </p:cNvPr>
          <p:cNvGrpSpPr/>
          <p:nvPr/>
        </p:nvGrpSpPr>
        <p:grpSpPr>
          <a:xfrm rot="10800000" flipH="1">
            <a:off x="838230" y="611978"/>
            <a:ext cx="553539" cy="5142825"/>
            <a:chOff x="6130938" y="1303190"/>
            <a:chExt cx="365940" cy="900872"/>
          </a:xfrm>
        </p:grpSpPr>
        <p:cxnSp>
          <p:nvCxnSpPr>
            <p:cNvPr id="120" name="Straight Arrow Connector 119">
              <a:extLst>
                <a:ext uri="{FF2B5EF4-FFF2-40B4-BE49-F238E27FC236}">
                  <a16:creationId xmlns:a16="http://schemas.microsoft.com/office/drawing/2014/main" id="{88BF3139-3FB6-8A49-246A-506C37B2AE80}"/>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D37BBFF-499D-8E06-DC98-CEED5074278F}"/>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258F84C-D3D8-B057-C7F5-45B72F45DB27}"/>
                </a:ext>
              </a:extLst>
            </p:cNvPr>
            <p:cNvCxnSpPr>
              <a:cxnSpLocks/>
            </p:cNvCxnSpPr>
            <p:nvPr/>
          </p:nvCxnSpPr>
          <p:spPr>
            <a:xfrm>
              <a:off x="6137564"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155" name="TextBox 154">
            <a:extLst>
              <a:ext uri="{FF2B5EF4-FFF2-40B4-BE49-F238E27FC236}">
                <a16:creationId xmlns:a16="http://schemas.microsoft.com/office/drawing/2014/main" id="{0F4E7557-0058-8132-8210-523C75D8284B}"/>
              </a:ext>
            </a:extLst>
          </p:cNvPr>
          <p:cNvSpPr txBox="1"/>
          <p:nvPr/>
        </p:nvSpPr>
        <p:spPr>
          <a:xfrm>
            <a:off x="1709167" y="4541634"/>
            <a:ext cx="1478937" cy="246221"/>
          </a:xfrm>
          <a:prstGeom prst="rect">
            <a:avLst/>
          </a:prstGeom>
          <a:noFill/>
        </p:spPr>
        <p:txBody>
          <a:bodyPr wrap="square" rtlCol="0">
            <a:spAutoFit/>
          </a:bodyPr>
          <a:lstStyle/>
          <a:p>
            <a:r>
              <a:rPr lang="en-US" sz="1000" i="1" dirty="0"/>
              <a:t>Conversation History</a:t>
            </a:r>
          </a:p>
        </p:txBody>
      </p:sp>
      <p:grpSp>
        <p:nvGrpSpPr>
          <p:cNvPr id="156" name="Group 155">
            <a:extLst>
              <a:ext uri="{FF2B5EF4-FFF2-40B4-BE49-F238E27FC236}">
                <a16:creationId xmlns:a16="http://schemas.microsoft.com/office/drawing/2014/main" id="{6D345935-85C5-47C3-D154-42B0C8DF9FBA}"/>
              </a:ext>
            </a:extLst>
          </p:cNvPr>
          <p:cNvGrpSpPr/>
          <p:nvPr/>
        </p:nvGrpSpPr>
        <p:grpSpPr>
          <a:xfrm>
            <a:off x="1327524" y="4581336"/>
            <a:ext cx="536005" cy="184961"/>
            <a:chOff x="286738" y="824961"/>
            <a:chExt cx="536005" cy="184961"/>
          </a:xfrm>
        </p:grpSpPr>
        <p:pic>
          <p:nvPicPr>
            <p:cNvPr id="157" name="Picture 156">
              <a:extLst>
                <a:ext uri="{FF2B5EF4-FFF2-40B4-BE49-F238E27FC236}">
                  <a16:creationId xmlns:a16="http://schemas.microsoft.com/office/drawing/2014/main" id="{AD30F7D7-868E-8C8A-2953-287ED3BA5CCE}"/>
                </a:ext>
              </a:extLst>
            </p:cNvPr>
            <p:cNvPicPr>
              <a:picLocks noChangeAspect="1"/>
            </p:cNvPicPr>
            <p:nvPr/>
          </p:nvPicPr>
          <p:blipFill>
            <a:blip r:embed="rId3"/>
            <a:stretch>
              <a:fillRect/>
            </a:stretch>
          </p:blipFill>
          <p:spPr>
            <a:xfrm>
              <a:off x="486102" y="824961"/>
              <a:ext cx="186864" cy="156670"/>
            </a:xfrm>
            <a:prstGeom prst="rect">
              <a:avLst/>
            </a:prstGeom>
          </p:spPr>
        </p:pic>
        <p:sp>
          <p:nvSpPr>
            <p:cNvPr id="158" name="TextBox 157">
              <a:extLst>
                <a:ext uri="{FF2B5EF4-FFF2-40B4-BE49-F238E27FC236}">
                  <a16:creationId xmlns:a16="http://schemas.microsoft.com/office/drawing/2014/main" id="{3430F92B-A3D1-3E4D-39F2-E294BCE77219}"/>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59" name="TextBox 158">
            <a:extLst>
              <a:ext uri="{FF2B5EF4-FFF2-40B4-BE49-F238E27FC236}">
                <a16:creationId xmlns:a16="http://schemas.microsoft.com/office/drawing/2014/main" id="{19598542-3B1E-B776-934C-54435D675590}"/>
              </a:ext>
            </a:extLst>
          </p:cNvPr>
          <p:cNvSpPr txBox="1"/>
          <p:nvPr/>
        </p:nvSpPr>
        <p:spPr>
          <a:xfrm>
            <a:off x="1728508" y="4875573"/>
            <a:ext cx="1624441" cy="246221"/>
          </a:xfrm>
          <a:prstGeom prst="rect">
            <a:avLst/>
          </a:prstGeom>
          <a:noFill/>
        </p:spPr>
        <p:txBody>
          <a:bodyPr wrap="square" rtlCol="0">
            <a:spAutoFit/>
          </a:bodyPr>
          <a:lstStyle/>
          <a:p>
            <a:r>
              <a:rPr lang="en-US" sz="1000" i="1" dirty="0"/>
              <a:t>Recoverable Items</a:t>
            </a:r>
          </a:p>
        </p:txBody>
      </p:sp>
      <p:grpSp>
        <p:nvGrpSpPr>
          <p:cNvPr id="160" name="Group 159">
            <a:extLst>
              <a:ext uri="{FF2B5EF4-FFF2-40B4-BE49-F238E27FC236}">
                <a16:creationId xmlns:a16="http://schemas.microsoft.com/office/drawing/2014/main" id="{8ABAC4DB-3011-D23B-6679-251697893EC9}"/>
              </a:ext>
            </a:extLst>
          </p:cNvPr>
          <p:cNvGrpSpPr/>
          <p:nvPr/>
        </p:nvGrpSpPr>
        <p:grpSpPr>
          <a:xfrm>
            <a:off x="1327075" y="4916858"/>
            <a:ext cx="536005" cy="184961"/>
            <a:chOff x="286738" y="824961"/>
            <a:chExt cx="536005" cy="184961"/>
          </a:xfrm>
        </p:grpSpPr>
        <p:pic>
          <p:nvPicPr>
            <p:cNvPr id="161" name="Picture 160">
              <a:extLst>
                <a:ext uri="{FF2B5EF4-FFF2-40B4-BE49-F238E27FC236}">
                  <a16:creationId xmlns:a16="http://schemas.microsoft.com/office/drawing/2014/main" id="{9A7F0530-CBBA-0945-57C9-9F900491CCA0}"/>
                </a:ext>
              </a:extLst>
            </p:cNvPr>
            <p:cNvPicPr>
              <a:picLocks noChangeAspect="1"/>
            </p:cNvPicPr>
            <p:nvPr/>
          </p:nvPicPr>
          <p:blipFill>
            <a:blip r:embed="rId3"/>
            <a:stretch>
              <a:fillRect/>
            </a:stretch>
          </p:blipFill>
          <p:spPr>
            <a:xfrm>
              <a:off x="486102" y="824961"/>
              <a:ext cx="186864" cy="156670"/>
            </a:xfrm>
            <a:prstGeom prst="rect">
              <a:avLst/>
            </a:prstGeom>
          </p:spPr>
        </p:pic>
        <p:sp>
          <p:nvSpPr>
            <p:cNvPr id="162" name="TextBox 161">
              <a:extLst>
                <a:ext uri="{FF2B5EF4-FFF2-40B4-BE49-F238E27FC236}">
                  <a16:creationId xmlns:a16="http://schemas.microsoft.com/office/drawing/2014/main" id="{243B8478-F53A-65EC-B9C6-1F0114F1E6E5}"/>
                </a:ext>
              </a:extLst>
            </p:cNvPr>
            <p:cNvSpPr txBox="1"/>
            <p:nvPr/>
          </p:nvSpPr>
          <p:spPr>
            <a:xfrm>
              <a:off x="286738" y="825256"/>
              <a:ext cx="536005" cy="184666"/>
            </a:xfrm>
            <a:prstGeom prst="rect">
              <a:avLst/>
            </a:prstGeom>
            <a:noFill/>
          </p:spPr>
          <p:txBody>
            <a:bodyPr wrap="square" rtlCol="0">
              <a:spAutoFit/>
            </a:bodyPr>
            <a:lstStyle/>
            <a:p>
              <a:r>
                <a:rPr lang="en-US" sz="600" i="1" dirty="0"/>
                <a:t>Default</a:t>
              </a:r>
            </a:p>
          </p:txBody>
        </p:sp>
      </p:grpSp>
      <p:sp>
        <p:nvSpPr>
          <p:cNvPr id="163" name="TextBox 162">
            <a:extLst>
              <a:ext uri="{FF2B5EF4-FFF2-40B4-BE49-F238E27FC236}">
                <a16:creationId xmlns:a16="http://schemas.microsoft.com/office/drawing/2014/main" id="{9E909625-8189-3EC4-FAD1-057BC2A43F3D}"/>
              </a:ext>
            </a:extLst>
          </p:cNvPr>
          <p:cNvSpPr txBox="1"/>
          <p:nvPr/>
        </p:nvSpPr>
        <p:spPr>
          <a:xfrm>
            <a:off x="2088800" y="5146913"/>
            <a:ext cx="989874" cy="246221"/>
          </a:xfrm>
          <a:prstGeom prst="rect">
            <a:avLst/>
          </a:prstGeom>
          <a:noFill/>
        </p:spPr>
        <p:txBody>
          <a:bodyPr wrap="square" rtlCol="0">
            <a:spAutoFit/>
          </a:bodyPr>
          <a:lstStyle/>
          <a:p>
            <a:r>
              <a:rPr lang="en-US" sz="1000" dirty="0"/>
              <a:t>Versions</a:t>
            </a:r>
          </a:p>
        </p:txBody>
      </p:sp>
      <p:pic>
        <p:nvPicPr>
          <p:cNvPr id="164" name="Picture 163">
            <a:extLst>
              <a:ext uri="{FF2B5EF4-FFF2-40B4-BE49-F238E27FC236}">
                <a16:creationId xmlns:a16="http://schemas.microsoft.com/office/drawing/2014/main" id="{15E315D9-9C96-5E59-5347-8D6CC25FC110}"/>
              </a:ext>
            </a:extLst>
          </p:cNvPr>
          <p:cNvPicPr>
            <a:picLocks noChangeAspect="1"/>
          </p:cNvPicPr>
          <p:nvPr/>
        </p:nvPicPr>
        <p:blipFill>
          <a:blip r:embed="rId3"/>
          <a:stretch>
            <a:fillRect/>
          </a:stretch>
        </p:blipFill>
        <p:spPr>
          <a:xfrm>
            <a:off x="1915186" y="5181358"/>
            <a:ext cx="186864" cy="156670"/>
          </a:xfrm>
          <a:prstGeom prst="rect">
            <a:avLst/>
          </a:prstGeom>
        </p:spPr>
      </p:pic>
      <p:sp>
        <p:nvSpPr>
          <p:cNvPr id="165" name="TextBox 164">
            <a:extLst>
              <a:ext uri="{FF2B5EF4-FFF2-40B4-BE49-F238E27FC236}">
                <a16:creationId xmlns:a16="http://schemas.microsoft.com/office/drawing/2014/main" id="{AA84E279-17D7-1BA7-4F16-1018AE0FDAA7}"/>
              </a:ext>
            </a:extLst>
          </p:cNvPr>
          <p:cNvSpPr txBox="1"/>
          <p:nvPr/>
        </p:nvSpPr>
        <p:spPr>
          <a:xfrm>
            <a:off x="2088800" y="5400107"/>
            <a:ext cx="989874" cy="246221"/>
          </a:xfrm>
          <a:prstGeom prst="rect">
            <a:avLst/>
          </a:prstGeom>
          <a:noFill/>
        </p:spPr>
        <p:txBody>
          <a:bodyPr wrap="square" rtlCol="0">
            <a:spAutoFit/>
          </a:bodyPr>
          <a:lstStyle/>
          <a:p>
            <a:r>
              <a:rPr lang="en-US" sz="1000" dirty="0" err="1"/>
              <a:t>SubstrateHolds</a:t>
            </a:r>
            <a:endParaRPr lang="en-US" sz="1000" dirty="0"/>
          </a:p>
        </p:txBody>
      </p:sp>
      <p:pic>
        <p:nvPicPr>
          <p:cNvPr id="166" name="Picture 165">
            <a:extLst>
              <a:ext uri="{FF2B5EF4-FFF2-40B4-BE49-F238E27FC236}">
                <a16:creationId xmlns:a16="http://schemas.microsoft.com/office/drawing/2014/main" id="{C64C4446-7EE3-BC4A-C914-713F580520A9}"/>
              </a:ext>
            </a:extLst>
          </p:cNvPr>
          <p:cNvPicPr>
            <a:picLocks noChangeAspect="1"/>
          </p:cNvPicPr>
          <p:nvPr/>
        </p:nvPicPr>
        <p:blipFill>
          <a:blip r:embed="rId3"/>
          <a:stretch>
            <a:fillRect/>
          </a:stretch>
        </p:blipFill>
        <p:spPr>
          <a:xfrm>
            <a:off x="1915186" y="5428915"/>
            <a:ext cx="186864" cy="156670"/>
          </a:xfrm>
          <a:prstGeom prst="rect">
            <a:avLst/>
          </a:prstGeom>
        </p:spPr>
      </p:pic>
      <p:sp>
        <p:nvSpPr>
          <p:cNvPr id="167" name="TextBox 166">
            <a:extLst>
              <a:ext uri="{FF2B5EF4-FFF2-40B4-BE49-F238E27FC236}">
                <a16:creationId xmlns:a16="http://schemas.microsoft.com/office/drawing/2014/main" id="{9FF28C14-12FB-4344-26D5-C632881D82AA}"/>
              </a:ext>
            </a:extLst>
          </p:cNvPr>
          <p:cNvSpPr txBox="1"/>
          <p:nvPr/>
        </p:nvSpPr>
        <p:spPr>
          <a:xfrm>
            <a:off x="2088800" y="5649381"/>
            <a:ext cx="989874" cy="246221"/>
          </a:xfrm>
          <a:prstGeom prst="rect">
            <a:avLst/>
          </a:prstGeom>
          <a:noFill/>
        </p:spPr>
        <p:txBody>
          <a:bodyPr wrap="square" rtlCol="0">
            <a:spAutoFit/>
          </a:bodyPr>
          <a:lstStyle/>
          <a:p>
            <a:r>
              <a:rPr lang="en-US" sz="1000" dirty="0"/>
              <a:t>Deletions</a:t>
            </a:r>
          </a:p>
        </p:txBody>
      </p:sp>
      <p:pic>
        <p:nvPicPr>
          <p:cNvPr id="168" name="Picture 167">
            <a:extLst>
              <a:ext uri="{FF2B5EF4-FFF2-40B4-BE49-F238E27FC236}">
                <a16:creationId xmlns:a16="http://schemas.microsoft.com/office/drawing/2014/main" id="{A6C50B4F-2A4B-1394-438A-91A12A18846C}"/>
              </a:ext>
            </a:extLst>
          </p:cNvPr>
          <p:cNvPicPr>
            <a:picLocks noChangeAspect="1"/>
          </p:cNvPicPr>
          <p:nvPr/>
        </p:nvPicPr>
        <p:blipFill>
          <a:blip r:embed="rId3"/>
          <a:stretch>
            <a:fillRect/>
          </a:stretch>
        </p:blipFill>
        <p:spPr>
          <a:xfrm>
            <a:off x="1915186" y="5676472"/>
            <a:ext cx="186864" cy="156670"/>
          </a:xfrm>
          <a:prstGeom prst="rect">
            <a:avLst/>
          </a:prstGeom>
        </p:spPr>
      </p:pic>
      <p:sp>
        <p:nvSpPr>
          <p:cNvPr id="169" name="TextBox 168">
            <a:extLst>
              <a:ext uri="{FF2B5EF4-FFF2-40B4-BE49-F238E27FC236}">
                <a16:creationId xmlns:a16="http://schemas.microsoft.com/office/drawing/2014/main" id="{C68C99EE-A3F8-EA13-B2BC-C6FE63C25CEB}"/>
              </a:ext>
            </a:extLst>
          </p:cNvPr>
          <p:cNvSpPr txBox="1"/>
          <p:nvPr/>
        </p:nvSpPr>
        <p:spPr>
          <a:xfrm>
            <a:off x="2088800" y="5890920"/>
            <a:ext cx="1102256" cy="246221"/>
          </a:xfrm>
          <a:prstGeom prst="rect">
            <a:avLst/>
          </a:prstGeom>
          <a:noFill/>
        </p:spPr>
        <p:txBody>
          <a:bodyPr wrap="square" rtlCol="0">
            <a:spAutoFit/>
          </a:bodyPr>
          <a:lstStyle/>
          <a:p>
            <a:r>
              <a:rPr lang="en-US" sz="1000" dirty="0"/>
              <a:t>Purges</a:t>
            </a:r>
          </a:p>
        </p:txBody>
      </p:sp>
      <p:pic>
        <p:nvPicPr>
          <p:cNvPr id="170" name="Picture 169">
            <a:extLst>
              <a:ext uri="{FF2B5EF4-FFF2-40B4-BE49-F238E27FC236}">
                <a16:creationId xmlns:a16="http://schemas.microsoft.com/office/drawing/2014/main" id="{B0C8AFAD-907E-89A6-B330-91D16FA1402C}"/>
              </a:ext>
            </a:extLst>
          </p:cNvPr>
          <p:cNvPicPr>
            <a:picLocks noChangeAspect="1"/>
          </p:cNvPicPr>
          <p:nvPr/>
        </p:nvPicPr>
        <p:blipFill>
          <a:blip r:embed="rId3"/>
          <a:stretch>
            <a:fillRect/>
          </a:stretch>
        </p:blipFill>
        <p:spPr>
          <a:xfrm>
            <a:off x="1915186" y="5924029"/>
            <a:ext cx="186864" cy="156670"/>
          </a:xfrm>
          <a:prstGeom prst="rect">
            <a:avLst/>
          </a:prstGeom>
        </p:spPr>
      </p:pic>
      <p:cxnSp>
        <p:nvCxnSpPr>
          <p:cNvPr id="171" name="Connector: Elbow 170">
            <a:extLst>
              <a:ext uri="{FF2B5EF4-FFF2-40B4-BE49-F238E27FC236}">
                <a16:creationId xmlns:a16="http://schemas.microsoft.com/office/drawing/2014/main" id="{34FD7416-C70E-5803-FBC4-45A5178FAAB2}"/>
              </a:ext>
            </a:extLst>
          </p:cNvPr>
          <p:cNvCxnSpPr>
            <a:cxnSpLocks/>
            <a:stCxn id="162" idx="2"/>
            <a:endCxn id="164" idx="1"/>
          </p:cNvCxnSpPr>
          <p:nvPr/>
        </p:nvCxnSpPr>
        <p:spPr>
          <a:xfrm rot="16200000" flipH="1">
            <a:off x="1676195" y="5020702"/>
            <a:ext cx="157874"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1808B031-5CCF-6325-C136-CFE91BCB1388}"/>
              </a:ext>
            </a:extLst>
          </p:cNvPr>
          <p:cNvCxnSpPr>
            <a:cxnSpLocks/>
            <a:stCxn id="162" idx="2"/>
            <a:endCxn id="166" idx="1"/>
          </p:cNvCxnSpPr>
          <p:nvPr/>
        </p:nvCxnSpPr>
        <p:spPr>
          <a:xfrm rot="16200000" flipH="1">
            <a:off x="1552417" y="5144480"/>
            <a:ext cx="405431"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EB1B8678-6D76-2C97-3E9A-1BD8ABE02704}"/>
              </a:ext>
            </a:extLst>
          </p:cNvPr>
          <p:cNvCxnSpPr>
            <a:cxnSpLocks/>
            <a:stCxn id="162" idx="2"/>
            <a:endCxn id="168" idx="1"/>
          </p:cNvCxnSpPr>
          <p:nvPr/>
        </p:nvCxnSpPr>
        <p:spPr>
          <a:xfrm rot="16200000" flipH="1">
            <a:off x="1428638" y="5268259"/>
            <a:ext cx="652988"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3DA2755D-51B8-C61C-6173-87B966DE4550}"/>
              </a:ext>
            </a:extLst>
          </p:cNvPr>
          <p:cNvCxnSpPr>
            <a:cxnSpLocks/>
            <a:stCxn id="162" idx="2"/>
            <a:endCxn id="170" idx="1"/>
          </p:cNvCxnSpPr>
          <p:nvPr/>
        </p:nvCxnSpPr>
        <p:spPr>
          <a:xfrm rot="16200000" flipH="1">
            <a:off x="1304860" y="5392037"/>
            <a:ext cx="900545" cy="32010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245886F-62D7-4661-7F9F-728AF41D9E5D}"/>
              </a:ext>
            </a:extLst>
          </p:cNvPr>
          <p:cNvCxnSpPr>
            <a:cxnSpLocks/>
            <a:stCxn id="162" idx="2"/>
            <a:endCxn id="177" idx="1"/>
          </p:cNvCxnSpPr>
          <p:nvPr/>
        </p:nvCxnSpPr>
        <p:spPr>
          <a:xfrm rot="16200000" flipH="1">
            <a:off x="1181081" y="5515816"/>
            <a:ext cx="1148102" cy="3201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E91E2528-8BB3-AD91-0114-2D66F693D5E2}"/>
              </a:ext>
            </a:extLst>
          </p:cNvPr>
          <p:cNvSpPr txBox="1"/>
          <p:nvPr/>
        </p:nvSpPr>
        <p:spPr>
          <a:xfrm>
            <a:off x="2088800" y="6128461"/>
            <a:ext cx="1053282" cy="246221"/>
          </a:xfrm>
          <a:prstGeom prst="rect">
            <a:avLst/>
          </a:prstGeom>
          <a:noFill/>
        </p:spPr>
        <p:txBody>
          <a:bodyPr wrap="square" rtlCol="0">
            <a:spAutoFit/>
          </a:bodyPr>
          <a:lstStyle/>
          <a:p>
            <a:r>
              <a:rPr lang="en-US" sz="1000" dirty="0" err="1"/>
              <a:t>DiscoveryHolds</a:t>
            </a:r>
            <a:endParaRPr lang="en-US" sz="1000" dirty="0"/>
          </a:p>
        </p:txBody>
      </p:sp>
      <p:pic>
        <p:nvPicPr>
          <p:cNvPr id="177" name="Picture 176">
            <a:extLst>
              <a:ext uri="{FF2B5EF4-FFF2-40B4-BE49-F238E27FC236}">
                <a16:creationId xmlns:a16="http://schemas.microsoft.com/office/drawing/2014/main" id="{BFE04E25-CDE6-3A60-F185-1BB1BE6F0DA6}"/>
              </a:ext>
            </a:extLst>
          </p:cNvPr>
          <p:cNvPicPr>
            <a:picLocks noChangeAspect="1"/>
          </p:cNvPicPr>
          <p:nvPr/>
        </p:nvPicPr>
        <p:blipFill>
          <a:blip r:embed="rId3"/>
          <a:stretch>
            <a:fillRect/>
          </a:stretch>
        </p:blipFill>
        <p:spPr>
          <a:xfrm>
            <a:off x="1915186" y="6171586"/>
            <a:ext cx="186864" cy="156670"/>
          </a:xfrm>
          <a:prstGeom prst="rect">
            <a:avLst/>
          </a:prstGeom>
        </p:spPr>
      </p:pic>
      <p:grpSp>
        <p:nvGrpSpPr>
          <p:cNvPr id="314" name="Group 313">
            <a:extLst>
              <a:ext uri="{FF2B5EF4-FFF2-40B4-BE49-F238E27FC236}">
                <a16:creationId xmlns:a16="http://schemas.microsoft.com/office/drawing/2014/main" id="{15FA5120-67DD-1738-DF7C-84B12A2A57B0}"/>
              </a:ext>
            </a:extLst>
          </p:cNvPr>
          <p:cNvGrpSpPr/>
          <p:nvPr/>
        </p:nvGrpSpPr>
        <p:grpSpPr>
          <a:xfrm flipH="1">
            <a:off x="3078675" y="1594654"/>
            <a:ext cx="1076682" cy="4160149"/>
            <a:chOff x="6130938" y="1303190"/>
            <a:chExt cx="793279" cy="900872"/>
          </a:xfrm>
        </p:grpSpPr>
        <p:cxnSp>
          <p:nvCxnSpPr>
            <p:cNvPr id="315" name="Straight Arrow Connector 314">
              <a:extLst>
                <a:ext uri="{FF2B5EF4-FFF2-40B4-BE49-F238E27FC236}">
                  <a16:creationId xmlns:a16="http://schemas.microsoft.com/office/drawing/2014/main" id="{64B5F36B-8D52-C3D0-B286-4A3D0E8FAB8A}"/>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F9E64EDE-18A5-6C6D-78B0-1731AD6EE74E}"/>
                </a:ext>
              </a:extLst>
            </p:cNvPr>
            <p:cNvCxnSpPr>
              <a:cxnSpLocks/>
            </p:cNvCxnSpPr>
            <p:nvPr/>
          </p:nvCxnSpPr>
          <p:spPr>
            <a:xfrm>
              <a:off x="6130938" y="1303190"/>
              <a:ext cx="793279"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B050CD13-C2C8-5E3F-1EE8-1027E3272131}"/>
                </a:ext>
              </a:extLst>
            </p:cNvPr>
            <p:cNvCxnSpPr>
              <a:cxnSpLocks/>
            </p:cNvCxnSpPr>
            <p:nvPr/>
          </p:nvCxnSpPr>
          <p:spPr>
            <a:xfrm>
              <a:off x="6137568"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2527C75F-EB62-8460-F414-5C76B45045CC}"/>
              </a:ext>
            </a:extLst>
          </p:cNvPr>
          <p:cNvSpPr txBox="1"/>
          <p:nvPr/>
        </p:nvSpPr>
        <p:spPr>
          <a:xfrm>
            <a:off x="3638719" y="2750832"/>
            <a:ext cx="1427142" cy="400110"/>
          </a:xfrm>
          <a:prstGeom prst="rect">
            <a:avLst/>
          </a:prstGeom>
          <a:solidFill>
            <a:schemeClr val="bg1"/>
          </a:solidFill>
        </p:spPr>
        <p:txBody>
          <a:bodyPr wrap="square" rtlCol="0">
            <a:spAutoFit/>
          </a:bodyPr>
          <a:lstStyle/>
          <a:p>
            <a:pPr algn="ctr"/>
            <a:r>
              <a:rPr lang="en-US" sz="1000" dirty="0">
                <a:solidFill>
                  <a:srgbClr val="0070C0"/>
                </a:solidFill>
              </a:rPr>
              <a:t>MRM Tag expiration</a:t>
            </a:r>
          </a:p>
          <a:p>
            <a:pPr algn="ctr"/>
            <a:r>
              <a:rPr lang="en-US" sz="1000" dirty="0">
                <a:solidFill>
                  <a:srgbClr val="0070C0"/>
                </a:solidFill>
              </a:rPr>
              <a:t>or Purview Deletion</a:t>
            </a:r>
          </a:p>
        </p:txBody>
      </p:sp>
      <p:grpSp>
        <p:nvGrpSpPr>
          <p:cNvPr id="8" name="Group 7">
            <a:extLst>
              <a:ext uri="{FF2B5EF4-FFF2-40B4-BE49-F238E27FC236}">
                <a16:creationId xmlns:a16="http://schemas.microsoft.com/office/drawing/2014/main" id="{964F68E1-5D73-09E8-68F5-25E8B6C33798}"/>
              </a:ext>
            </a:extLst>
          </p:cNvPr>
          <p:cNvGrpSpPr/>
          <p:nvPr/>
        </p:nvGrpSpPr>
        <p:grpSpPr>
          <a:xfrm>
            <a:off x="3036384" y="5814393"/>
            <a:ext cx="1118972" cy="486561"/>
            <a:chOff x="3036384" y="5814393"/>
            <a:chExt cx="2924178" cy="486561"/>
          </a:xfrm>
        </p:grpSpPr>
        <p:cxnSp>
          <p:nvCxnSpPr>
            <p:cNvPr id="327" name="Straight Arrow Connector 326">
              <a:extLst>
                <a:ext uri="{FF2B5EF4-FFF2-40B4-BE49-F238E27FC236}">
                  <a16:creationId xmlns:a16="http://schemas.microsoft.com/office/drawing/2014/main" id="{BB0FB0FA-0B5B-F7D6-8E7A-8B01697739C5}"/>
                </a:ext>
              </a:extLst>
            </p:cNvPr>
            <p:cNvCxnSpPr/>
            <p:nvPr/>
          </p:nvCxnSpPr>
          <p:spPr>
            <a:xfrm flipH="1">
              <a:off x="3647194" y="6300612"/>
              <a:ext cx="2307427"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75795D3-5084-E28C-E412-DC6FC08FD763}"/>
                </a:ext>
              </a:extLst>
            </p:cNvPr>
            <p:cNvCxnSpPr>
              <a:cxnSpLocks/>
            </p:cNvCxnSpPr>
            <p:nvPr/>
          </p:nvCxnSpPr>
          <p:spPr>
            <a:xfrm flipH="1">
              <a:off x="3036384" y="5814393"/>
              <a:ext cx="2924178"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A604631-D742-983B-394D-EDB47FEDDEB1}"/>
                </a:ext>
              </a:extLst>
            </p:cNvPr>
            <p:cNvCxnSpPr>
              <a:cxnSpLocks/>
            </p:cNvCxnSpPr>
            <p:nvPr/>
          </p:nvCxnSpPr>
          <p:spPr>
            <a:xfrm flipH="1">
              <a:off x="5949816" y="5814393"/>
              <a:ext cx="0" cy="486561"/>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cxnSp>
        <p:nvCxnSpPr>
          <p:cNvPr id="108" name="Straight Arrow Connector 107">
            <a:extLst>
              <a:ext uri="{FF2B5EF4-FFF2-40B4-BE49-F238E27FC236}">
                <a16:creationId xmlns:a16="http://schemas.microsoft.com/office/drawing/2014/main" id="{13F2A7A8-D69D-CE28-5EEA-4B37D7E690C1}"/>
              </a:ext>
            </a:extLst>
          </p:cNvPr>
          <p:cNvCxnSpPr>
            <a:cxnSpLocks/>
          </p:cNvCxnSpPr>
          <p:nvPr/>
        </p:nvCxnSpPr>
        <p:spPr>
          <a:xfrm>
            <a:off x="3080313" y="6363664"/>
            <a:ext cx="2700702" cy="0"/>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24316E9-FA70-DA94-18E8-759DFB8285A3}"/>
              </a:ext>
            </a:extLst>
          </p:cNvPr>
          <p:cNvSpPr txBox="1"/>
          <p:nvPr/>
        </p:nvSpPr>
        <p:spPr>
          <a:xfrm>
            <a:off x="3617491" y="6348812"/>
            <a:ext cx="2689049" cy="400110"/>
          </a:xfrm>
          <a:prstGeom prst="rect">
            <a:avLst/>
          </a:prstGeom>
          <a:noFill/>
        </p:spPr>
        <p:txBody>
          <a:bodyPr wrap="square" rtlCol="0">
            <a:spAutoFit/>
          </a:bodyPr>
          <a:lstStyle/>
          <a:p>
            <a:pPr algn="ctr"/>
            <a:r>
              <a:rPr lang="en-US" sz="1000" dirty="0">
                <a:solidFill>
                  <a:srgbClr val="0070C0"/>
                </a:solidFill>
              </a:rPr>
              <a:t>Permanent Deletion when litigation hold </a:t>
            </a:r>
          </a:p>
          <a:p>
            <a:pPr algn="ctr"/>
            <a:r>
              <a:rPr lang="en-US" sz="1000" dirty="0">
                <a:solidFill>
                  <a:srgbClr val="0070C0"/>
                </a:solidFill>
              </a:rPr>
              <a:t>or Purview Retention period expires</a:t>
            </a:r>
          </a:p>
        </p:txBody>
      </p:sp>
      <p:sp>
        <p:nvSpPr>
          <p:cNvPr id="6" name="Rectangle 5">
            <a:extLst>
              <a:ext uri="{FF2B5EF4-FFF2-40B4-BE49-F238E27FC236}">
                <a16:creationId xmlns:a16="http://schemas.microsoft.com/office/drawing/2014/main" id="{896BF512-504C-6851-0D14-4879F6BF0BFF}"/>
              </a:ext>
            </a:extLst>
          </p:cNvPr>
          <p:cNvSpPr/>
          <p:nvPr/>
        </p:nvSpPr>
        <p:spPr>
          <a:xfrm>
            <a:off x="1883768" y="5903967"/>
            <a:ext cx="1152226" cy="522358"/>
          </a:xfrm>
          <a:prstGeom prst="rect">
            <a:avLst/>
          </a:prstGeom>
          <a:ln w="15875">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BEE8BCC-933D-092E-9136-CE37481A96D3}"/>
              </a:ext>
            </a:extLst>
          </p:cNvPr>
          <p:cNvSpPr txBox="1"/>
          <p:nvPr/>
        </p:nvSpPr>
        <p:spPr>
          <a:xfrm rot="16200000">
            <a:off x="-3208283" y="3167393"/>
            <a:ext cx="6926154" cy="523220"/>
          </a:xfrm>
          <a:prstGeom prst="rect">
            <a:avLst/>
          </a:prstGeom>
          <a:solidFill>
            <a:schemeClr val="bg2">
              <a:lumMod val="25000"/>
            </a:schemeClr>
          </a:solidFill>
        </p:spPr>
        <p:txBody>
          <a:bodyPr wrap="square" rtlCol="0">
            <a:spAutoFit/>
          </a:bodyPr>
          <a:lstStyle/>
          <a:p>
            <a:r>
              <a:rPr lang="en-US" sz="2800" dirty="0">
                <a:solidFill>
                  <a:schemeClr val="accent5">
                    <a:lumMod val="20000"/>
                    <a:lumOff val="80000"/>
                  </a:schemeClr>
                </a:solidFill>
              </a:rPr>
              <a:t>EXO email lifecycle</a:t>
            </a:r>
          </a:p>
        </p:txBody>
      </p:sp>
      <p:grpSp>
        <p:nvGrpSpPr>
          <p:cNvPr id="14" name="Group 13">
            <a:extLst>
              <a:ext uri="{FF2B5EF4-FFF2-40B4-BE49-F238E27FC236}">
                <a16:creationId xmlns:a16="http://schemas.microsoft.com/office/drawing/2014/main" id="{AEA639F7-C45A-05C2-90F4-C0DBCBF24926}"/>
              </a:ext>
            </a:extLst>
          </p:cNvPr>
          <p:cNvGrpSpPr/>
          <p:nvPr/>
        </p:nvGrpSpPr>
        <p:grpSpPr>
          <a:xfrm rot="10800000" flipH="1">
            <a:off x="923125" y="712128"/>
            <a:ext cx="418651" cy="3304477"/>
            <a:chOff x="6130938" y="1303190"/>
            <a:chExt cx="365940" cy="900872"/>
          </a:xfrm>
        </p:grpSpPr>
        <p:cxnSp>
          <p:nvCxnSpPr>
            <p:cNvPr id="17" name="Straight Arrow Connector 16">
              <a:extLst>
                <a:ext uri="{FF2B5EF4-FFF2-40B4-BE49-F238E27FC236}">
                  <a16:creationId xmlns:a16="http://schemas.microsoft.com/office/drawing/2014/main" id="{1E0B97DF-5335-0A25-F4A7-57A3A9E644C6}"/>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E21BD1-5E0B-31BB-0E0B-71D0DF16ED03}"/>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A23C1B-F58A-0584-C319-ECC2EB7A7E8A}"/>
                </a:ext>
              </a:extLst>
            </p:cNvPr>
            <p:cNvCxnSpPr>
              <a:cxnSpLocks/>
            </p:cNvCxnSpPr>
            <p:nvPr/>
          </p:nvCxnSpPr>
          <p:spPr>
            <a:xfrm>
              <a:off x="6137564"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76563AED-D4D3-253D-CDE4-67FF5E03CA26}"/>
              </a:ext>
            </a:extLst>
          </p:cNvPr>
          <p:cNvPicPr>
            <a:picLocks noChangeAspect="1"/>
          </p:cNvPicPr>
          <p:nvPr/>
        </p:nvPicPr>
        <p:blipFill>
          <a:blip r:embed="rId2"/>
          <a:stretch>
            <a:fillRect/>
          </a:stretch>
        </p:blipFill>
        <p:spPr>
          <a:xfrm>
            <a:off x="-26011" y="8947"/>
            <a:ext cx="740114" cy="699010"/>
          </a:xfrm>
          <a:prstGeom prst="rect">
            <a:avLst/>
          </a:prstGeom>
        </p:spPr>
      </p:pic>
      <p:sp>
        <p:nvSpPr>
          <p:cNvPr id="10" name="TextBox 9">
            <a:extLst>
              <a:ext uri="{FF2B5EF4-FFF2-40B4-BE49-F238E27FC236}">
                <a16:creationId xmlns:a16="http://schemas.microsoft.com/office/drawing/2014/main" id="{C98618DB-42AA-A0E8-1968-DAE8081CD336}"/>
              </a:ext>
            </a:extLst>
          </p:cNvPr>
          <p:cNvSpPr txBox="1"/>
          <p:nvPr/>
        </p:nvSpPr>
        <p:spPr>
          <a:xfrm>
            <a:off x="533540" y="2154695"/>
            <a:ext cx="1052430" cy="400110"/>
          </a:xfrm>
          <a:prstGeom prst="rect">
            <a:avLst/>
          </a:prstGeom>
          <a:solidFill>
            <a:schemeClr val="bg1"/>
          </a:solidFill>
        </p:spPr>
        <p:txBody>
          <a:bodyPr wrap="square" rtlCol="0">
            <a:spAutoFit/>
          </a:bodyPr>
          <a:lstStyle/>
          <a:p>
            <a:pPr algn="ctr"/>
            <a:r>
              <a:rPr lang="en-US" sz="1000" dirty="0">
                <a:solidFill>
                  <a:srgbClr val="0070C0"/>
                </a:solidFill>
              </a:rPr>
              <a:t>user action</a:t>
            </a:r>
          </a:p>
          <a:p>
            <a:pPr algn="ctr"/>
            <a:r>
              <a:rPr lang="en-US" sz="1000" dirty="0">
                <a:solidFill>
                  <a:srgbClr val="0070C0"/>
                </a:solidFill>
              </a:rPr>
              <a:t>to recover items</a:t>
            </a:r>
          </a:p>
        </p:txBody>
      </p:sp>
      <p:cxnSp>
        <p:nvCxnSpPr>
          <p:cNvPr id="297" name="Straight Arrow Connector 296">
            <a:extLst>
              <a:ext uri="{FF2B5EF4-FFF2-40B4-BE49-F238E27FC236}">
                <a16:creationId xmlns:a16="http://schemas.microsoft.com/office/drawing/2014/main" id="{50092107-F4CC-4089-4EFD-EF4110E494E7}"/>
              </a:ext>
            </a:extLst>
          </p:cNvPr>
          <p:cNvCxnSpPr>
            <a:cxnSpLocks/>
          </p:cNvCxnSpPr>
          <p:nvPr/>
        </p:nvCxnSpPr>
        <p:spPr>
          <a:xfrm flipH="1">
            <a:off x="2752972" y="3996037"/>
            <a:ext cx="646142"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F62B0160-3ADC-1D1D-276D-003FB8B0B2AA}"/>
              </a:ext>
            </a:extLst>
          </p:cNvPr>
          <p:cNvCxnSpPr>
            <a:cxnSpLocks/>
          </p:cNvCxnSpPr>
          <p:nvPr/>
        </p:nvCxnSpPr>
        <p:spPr>
          <a:xfrm flipH="1">
            <a:off x="3035994" y="1716941"/>
            <a:ext cx="347744"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190A5C74-D2E3-AC41-A5F2-249AD0A74964}"/>
              </a:ext>
            </a:extLst>
          </p:cNvPr>
          <p:cNvCxnSpPr>
            <a:cxnSpLocks/>
          </p:cNvCxnSpPr>
          <p:nvPr/>
        </p:nvCxnSpPr>
        <p:spPr>
          <a:xfrm>
            <a:off x="3392491" y="1710861"/>
            <a:ext cx="0" cy="2280701"/>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24E2EB18-2D50-8325-C4DD-9B9E51B846FF}"/>
              </a:ext>
            </a:extLst>
          </p:cNvPr>
          <p:cNvGrpSpPr/>
          <p:nvPr/>
        </p:nvGrpSpPr>
        <p:grpSpPr>
          <a:xfrm flipH="1">
            <a:off x="2847586" y="4065141"/>
            <a:ext cx="552491" cy="1681665"/>
            <a:chOff x="6130938" y="1303190"/>
            <a:chExt cx="365940" cy="900872"/>
          </a:xfrm>
        </p:grpSpPr>
        <p:cxnSp>
          <p:nvCxnSpPr>
            <p:cNvPr id="311" name="Straight Arrow Connector 310">
              <a:extLst>
                <a:ext uri="{FF2B5EF4-FFF2-40B4-BE49-F238E27FC236}">
                  <a16:creationId xmlns:a16="http://schemas.microsoft.com/office/drawing/2014/main" id="{5E6ED4FE-9635-6283-0EFC-26B675248C76}"/>
                </a:ext>
              </a:extLst>
            </p:cNvPr>
            <p:cNvCxnSpPr/>
            <p:nvPr/>
          </p:nvCxnSpPr>
          <p:spPr>
            <a:xfrm>
              <a:off x="6135789" y="2203428"/>
              <a:ext cx="288758"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DD6D3C71-6F40-438D-8504-CF321EA1846B}"/>
                </a:ext>
              </a:extLst>
            </p:cNvPr>
            <p:cNvCxnSpPr>
              <a:cxnSpLocks/>
            </p:cNvCxnSpPr>
            <p:nvPr/>
          </p:nvCxnSpPr>
          <p:spPr>
            <a:xfrm>
              <a:off x="6130938" y="1303190"/>
              <a:ext cx="365940" cy="0"/>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7092239A-44A7-0504-3BAC-D8FAE3A1EC00}"/>
                </a:ext>
              </a:extLst>
            </p:cNvPr>
            <p:cNvCxnSpPr>
              <a:cxnSpLocks/>
            </p:cNvCxnSpPr>
            <p:nvPr/>
          </p:nvCxnSpPr>
          <p:spPr>
            <a:xfrm>
              <a:off x="6137564" y="1303190"/>
              <a:ext cx="0" cy="900872"/>
            </a:xfrm>
            <a:prstGeom prst="straightConnector1">
              <a:avLst/>
            </a:prstGeom>
            <a:ln w="15875">
              <a:tailEnd type="non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14170BE1-1898-F4BD-04A7-28CA444ED1F3}"/>
              </a:ext>
            </a:extLst>
          </p:cNvPr>
          <p:cNvSpPr txBox="1"/>
          <p:nvPr/>
        </p:nvSpPr>
        <p:spPr>
          <a:xfrm>
            <a:off x="3096710" y="4653614"/>
            <a:ext cx="579117" cy="400110"/>
          </a:xfrm>
          <a:prstGeom prst="rect">
            <a:avLst/>
          </a:prstGeom>
          <a:solidFill>
            <a:schemeClr val="bg1"/>
          </a:solidFill>
        </p:spPr>
        <p:txBody>
          <a:bodyPr wrap="square" rtlCol="0">
            <a:spAutoFit/>
          </a:bodyPr>
          <a:lstStyle/>
          <a:p>
            <a:pPr algn="ctr"/>
            <a:r>
              <a:rPr lang="en-US" sz="1000" dirty="0">
                <a:solidFill>
                  <a:srgbClr val="0070C0"/>
                </a:solidFill>
              </a:rPr>
              <a:t>14</a:t>
            </a:r>
          </a:p>
          <a:p>
            <a:pPr algn="ctr"/>
            <a:r>
              <a:rPr lang="en-US" sz="1000" dirty="0">
                <a:solidFill>
                  <a:srgbClr val="0070C0"/>
                </a:solidFill>
              </a:rPr>
              <a:t>days</a:t>
            </a:r>
          </a:p>
        </p:txBody>
      </p:sp>
      <p:sp>
        <p:nvSpPr>
          <p:cNvPr id="45" name="TextBox 44">
            <a:extLst>
              <a:ext uri="{FF2B5EF4-FFF2-40B4-BE49-F238E27FC236}">
                <a16:creationId xmlns:a16="http://schemas.microsoft.com/office/drawing/2014/main" id="{E0374367-AB30-0AB2-8430-2AEF946C7D8E}"/>
              </a:ext>
            </a:extLst>
          </p:cNvPr>
          <p:cNvSpPr txBox="1"/>
          <p:nvPr/>
        </p:nvSpPr>
        <p:spPr>
          <a:xfrm>
            <a:off x="3056765" y="2365588"/>
            <a:ext cx="656552" cy="553998"/>
          </a:xfrm>
          <a:prstGeom prst="rect">
            <a:avLst/>
          </a:prstGeom>
          <a:solidFill>
            <a:schemeClr val="bg1"/>
          </a:solidFill>
        </p:spPr>
        <p:txBody>
          <a:bodyPr wrap="square" rtlCol="0">
            <a:spAutoFit/>
          </a:bodyPr>
          <a:lstStyle/>
          <a:p>
            <a:pPr algn="ctr"/>
            <a:r>
              <a:rPr lang="en-US" sz="1000" dirty="0">
                <a:solidFill>
                  <a:srgbClr val="0070C0"/>
                </a:solidFill>
              </a:rPr>
              <a:t>user</a:t>
            </a:r>
          </a:p>
          <a:p>
            <a:pPr algn="ctr"/>
            <a:r>
              <a:rPr lang="en-US" sz="1000" dirty="0">
                <a:solidFill>
                  <a:srgbClr val="0070C0"/>
                </a:solidFill>
              </a:rPr>
              <a:t>deletion</a:t>
            </a:r>
          </a:p>
          <a:p>
            <a:pPr algn="ctr"/>
            <a:r>
              <a:rPr lang="en-US" sz="1000" dirty="0">
                <a:solidFill>
                  <a:srgbClr val="0070C0"/>
                </a:solidFill>
              </a:rPr>
              <a:t>action</a:t>
            </a:r>
          </a:p>
        </p:txBody>
      </p:sp>
      <p:sp>
        <p:nvSpPr>
          <p:cNvPr id="4" name="TextBox 3">
            <a:extLst>
              <a:ext uri="{FF2B5EF4-FFF2-40B4-BE49-F238E27FC236}">
                <a16:creationId xmlns:a16="http://schemas.microsoft.com/office/drawing/2014/main" id="{5C04096B-89DD-83A5-6B04-6F78FA9CFF35}"/>
              </a:ext>
            </a:extLst>
          </p:cNvPr>
          <p:cNvSpPr txBox="1"/>
          <p:nvPr/>
        </p:nvSpPr>
        <p:spPr>
          <a:xfrm>
            <a:off x="3512454" y="5940125"/>
            <a:ext cx="713713" cy="400110"/>
          </a:xfrm>
          <a:prstGeom prst="rect">
            <a:avLst/>
          </a:prstGeom>
          <a:noFill/>
        </p:spPr>
        <p:txBody>
          <a:bodyPr wrap="square" rtlCol="0">
            <a:spAutoFit/>
          </a:bodyPr>
          <a:lstStyle/>
          <a:p>
            <a:pPr algn="ctr"/>
            <a:r>
              <a:rPr lang="en-US" sz="1000" dirty="0">
                <a:solidFill>
                  <a:srgbClr val="0070C0"/>
                </a:solidFill>
              </a:rPr>
              <a:t> Purview</a:t>
            </a:r>
          </a:p>
          <a:p>
            <a:pPr algn="ctr"/>
            <a:r>
              <a:rPr lang="en-US" sz="1000" dirty="0">
                <a:solidFill>
                  <a:srgbClr val="0070C0"/>
                </a:solidFill>
              </a:rPr>
              <a:t>Retention</a:t>
            </a:r>
          </a:p>
        </p:txBody>
      </p:sp>
      <p:cxnSp>
        <p:nvCxnSpPr>
          <p:cNvPr id="19" name="Straight Arrow Connector 18">
            <a:extLst>
              <a:ext uri="{FF2B5EF4-FFF2-40B4-BE49-F238E27FC236}">
                <a16:creationId xmlns:a16="http://schemas.microsoft.com/office/drawing/2014/main" id="{F5B56D9D-9879-C37E-6ED7-0D41578ABD14}"/>
              </a:ext>
            </a:extLst>
          </p:cNvPr>
          <p:cNvCxnSpPr>
            <a:cxnSpLocks/>
          </p:cNvCxnSpPr>
          <p:nvPr/>
        </p:nvCxnSpPr>
        <p:spPr>
          <a:xfrm>
            <a:off x="3024724" y="557394"/>
            <a:ext cx="31879" cy="3293335"/>
          </a:xfrm>
          <a:prstGeom prst="straightConnector1">
            <a:avLst/>
          </a:prstGeom>
          <a:ln w="127000">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98B44EB-3B02-0299-3592-7C505286E3BB}"/>
              </a:ext>
            </a:extLst>
          </p:cNvPr>
          <p:cNvSpPr txBox="1"/>
          <p:nvPr/>
        </p:nvSpPr>
        <p:spPr>
          <a:xfrm>
            <a:off x="1561536" y="6421825"/>
            <a:ext cx="2353332" cy="246221"/>
          </a:xfrm>
          <a:prstGeom prst="rect">
            <a:avLst/>
          </a:prstGeom>
          <a:noFill/>
        </p:spPr>
        <p:txBody>
          <a:bodyPr wrap="square" rtlCol="0">
            <a:spAutoFit/>
          </a:bodyPr>
          <a:lstStyle/>
          <a:p>
            <a:r>
              <a:rPr lang="en-US" sz="1000" dirty="0"/>
              <a:t>Online Archive </a:t>
            </a:r>
          </a:p>
        </p:txBody>
      </p:sp>
    </p:spTree>
    <p:extLst>
      <p:ext uri="{BB962C8B-B14F-4D97-AF65-F5344CB8AC3E}">
        <p14:creationId xmlns:p14="http://schemas.microsoft.com/office/powerpoint/2010/main" val="33343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Effect transition="in" filter="wipe(up)">
                                      <p:cBhvr>
                                        <p:cTn id="12" dur="500"/>
                                        <p:tgtEl>
                                          <p:spTgt spid="298"/>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up)">
                                      <p:cBhvr>
                                        <p:cTn id="15" dur="500"/>
                                        <p:tgtEl>
                                          <p:spTgt spid="45"/>
                                        </p:tgtEl>
                                      </p:cBhvr>
                                    </p:animEffect>
                                  </p:childTnLst>
                                </p:cTn>
                              </p:par>
                              <p:par>
                                <p:cTn id="16" presetID="22" presetClass="entr" presetSubtype="1" fill="hold" nodeType="withEffect">
                                  <p:stCondLst>
                                    <p:cond delay="0"/>
                                  </p:stCondLst>
                                  <p:childTnLst>
                                    <p:set>
                                      <p:cBhvr>
                                        <p:cTn id="17" dur="1" fill="hold">
                                          <p:stCondLst>
                                            <p:cond delay="0"/>
                                          </p:stCondLst>
                                        </p:cTn>
                                        <p:tgtEl>
                                          <p:spTgt spid="307"/>
                                        </p:tgtEl>
                                        <p:attrNameLst>
                                          <p:attrName>style.visibility</p:attrName>
                                        </p:attrNameLst>
                                      </p:cBhvr>
                                      <p:to>
                                        <p:strVal val="visible"/>
                                      </p:to>
                                    </p:set>
                                    <p:animEffect transition="in" filter="wipe(up)">
                                      <p:cBhvr>
                                        <p:cTn id="18" dur="500"/>
                                        <p:tgtEl>
                                          <p:spTgt spid="307"/>
                                        </p:tgtEl>
                                      </p:cBhvr>
                                    </p:animEffect>
                                  </p:childTnLst>
                                </p:cTn>
                              </p:par>
                              <p:par>
                                <p:cTn id="19" presetID="22" presetClass="entr" presetSubtype="1" fill="hold" nodeType="withEffect">
                                  <p:stCondLst>
                                    <p:cond delay="0"/>
                                  </p:stCondLst>
                                  <p:childTnLst>
                                    <p:set>
                                      <p:cBhvr>
                                        <p:cTn id="20" dur="1" fill="hold">
                                          <p:stCondLst>
                                            <p:cond delay="0"/>
                                          </p:stCondLst>
                                        </p:cTn>
                                        <p:tgtEl>
                                          <p:spTgt spid="297"/>
                                        </p:tgtEl>
                                        <p:attrNameLst>
                                          <p:attrName>style.visibility</p:attrName>
                                        </p:attrNameLst>
                                      </p:cBhvr>
                                      <p:to>
                                        <p:strVal val="visible"/>
                                      </p:to>
                                    </p:set>
                                    <p:animEffect transition="in" filter="wipe(up)">
                                      <p:cBhvr>
                                        <p:cTn id="21" dur="500"/>
                                        <p:tgtEl>
                                          <p:spTgt spid="29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10"/>
                                        </p:tgtEl>
                                        <p:attrNameLst>
                                          <p:attrName>style.visibility</p:attrName>
                                        </p:attrNameLst>
                                      </p:cBhvr>
                                      <p:to>
                                        <p:strVal val="visible"/>
                                      </p:to>
                                    </p:set>
                                    <p:animEffect transition="in" filter="wipe(up)">
                                      <p:cBhvr>
                                        <p:cTn id="26" dur="500"/>
                                        <p:tgtEl>
                                          <p:spTgt spid="310"/>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up)">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wipe(down)">
                                      <p:cBhvr>
                                        <p:cTn id="34" dur="500"/>
                                        <p:tgtEl>
                                          <p:spTgt spid="119"/>
                                        </p:tgtEl>
                                      </p:cBhvr>
                                    </p:animEffect>
                                  </p:childTnLst>
                                </p:cTn>
                              </p:par>
                              <p:par>
                                <p:cTn id="35" presetID="2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14"/>
                                        </p:tgtEl>
                                        <p:attrNameLst>
                                          <p:attrName>style.visibility</p:attrName>
                                        </p:attrNameLst>
                                      </p:cBhvr>
                                      <p:to>
                                        <p:strVal val="visible"/>
                                      </p:to>
                                    </p:set>
                                    <p:animEffect transition="in" filter="wipe(up)">
                                      <p:cBhvr>
                                        <p:cTn id="46" dur="500"/>
                                        <p:tgtEl>
                                          <p:spTgt spid="31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up)">
                                      <p:cBhvr>
                                        <p:cTn id="54" dur="500"/>
                                        <p:tgtEl>
                                          <p:spTgt spid="2"/>
                                        </p:tgtEl>
                                      </p:cBhvr>
                                    </p:animEffect>
                                  </p:childTnLst>
                                </p:cTn>
                              </p:par>
                              <p:par>
                                <p:cTn id="55" presetID="22" presetClass="entr" presetSubtype="1"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500"/>
                                        <p:tgtEl>
                                          <p:spTgt spid="9"/>
                                        </p:tgtEl>
                                      </p:cBhvr>
                                    </p:animEffect>
                                  </p:childTnLst>
                                </p:cTn>
                              </p:par>
                              <p:par>
                                <p:cTn id="58" presetID="22" presetClass="entr" presetSubtype="1"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500"/>
                                        <p:tgtEl>
                                          <p:spTgt spid="8"/>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up)">
                                      <p:cBhvr>
                                        <p:cTn id="63" dur="500"/>
                                        <p:tgtEl>
                                          <p:spTgt spid="4"/>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up)">
                                      <p:cBhvr>
                                        <p:cTn id="66" dur="5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08"/>
                                        </p:tgtEl>
                                        <p:attrNameLst>
                                          <p:attrName>style.visibility</p:attrName>
                                        </p:attrNameLst>
                                      </p:cBhvr>
                                      <p:to>
                                        <p:strVal val="visible"/>
                                      </p:to>
                                    </p:set>
                                    <p:animEffect transition="in" filter="wipe(left)">
                                      <p:cBhvr>
                                        <p:cTn id="71" dur="500"/>
                                        <p:tgtEl>
                                          <p:spTgt spid="108"/>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left)">
                                      <p:cBhvr>
                                        <p:cTn id="7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 grpId="0" animBg="1"/>
      <p:bldP spid="5" grpId="0"/>
      <p:bldP spid="6" grpId="0" animBg="1"/>
      <p:bldP spid="10" grpId="0" animBg="1"/>
      <p:bldP spid="38" grpId="0" animBg="1"/>
      <p:bldP spid="45"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0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198985" y="1490007"/>
            <a:ext cx="10171096" cy="3877985"/>
          </a:xfrm>
          <a:prstGeom prst="rect">
            <a:avLst/>
          </a:prstGeom>
          <a:noFill/>
        </p:spPr>
        <p:txBody>
          <a:bodyPr wrap="square" lIns="0" tIns="0" rIns="0" bIns="0" rtlCol="0">
            <a:spAutoFit/>
          </a:bodyPr>
          <a:lstStyle/>
          <a:p>
            <a:pPr algn="ctr"/>
            <a:r>
              <a:rPr lang="en-US" sz="3600" i="1" dirty="0"/>
              <a:t>Data Lifecycle Management (DLM) protects </a:t>
            </a:r>
          </a:p>
          <a:p>
            <a:pPr algn="ctr"/>
            <a:r>
              <a:rPr lang="en-US" sz="3600" i="1" dirty="0"/>
              <a:t>important data during its retention period</a:t>
            </a:r>
          </a:p>
          <a:p>
            <a:pPr algn="ctr"/>
            <a:r>
              <a:rPr lang="en-US" sz="3600" i="1" dirty="0"/>
              <a:t>It can also erase old data </a:t>
            </a:r>
          </a:p>
          <a:p>
            <a:pPr algn="ctr"/>
            <a:endParaRPr lang="en-US" sz="3600" i="1" dirty="0"/>
          </a:p>
          <a:p>
            <a:pPr algn="ctr"/>
            <a:r>
              <a:rPr lang="en-US" sz="3600" i="1" dirty="0"/>
              <a:t>Records Management extends DLM </a:t>
            </a:r>
          </a:p>
          <a:p>
            <a:pPr algn="ctr"/>
            <a:r>
              <a:rPr lang="en-US" sz="3600" i="1" dirty="0"/>
              <a:t>to prevent records updates or deletion</a:t>
            </a:r>
          </a:p>
          <a:p>
            <a:pPr algn="ctr"/>
            <a:endParaRPr lang="en-US" sz="3600" i="1" dirty="0"/>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dirty="0">
                <a:solidFill>
                  <a:srgbClr val="5B9BD5">
                    <a:lumMod val="40000"/>
                    <a:lumOff val="60000"/>
                  </a:srgbClr>
                </a:solidFill>
                <a:latin typeface="Segoe UI Light" panose="020B0502040204020203" pitchFamily="34" charset="0"/>
                <a:cs typeface="Segoe UI Light" panose="020B0502040204020203" pitchFamily="34" charset="0"/>
              </a:rPr>
              <a:t>Appendices</a:t>
            </a:r>
            <a:endParaRPr kumimoji="0" lang="en-US" sz="72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37511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7E69E4-ED01-4842-9FEF-73C7A5AA5FC1}"/>
              </a:ext>
            </a:extLst>
          </p:cNvPr>
          <p:cNvSpPr txBox="1"/>
          <p:nvPr/>
        </p:nvSpPr>
        <p:spPr>
          <a:xfrm rot="16200000">
            <a:off x="2247885" y="3402249"/>
            <a:ext cx="4252289" cy="369331"/>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Sharepoint site</a:t>
            </a:r>
          </a:p>
        </p:txBody>
      </p:sp>
      <p:sp>
        <p:nvSpPr>
          <p:cNvPr id="10" name="TextBox 9">
            <a:extLst>
              <a:ext uri="{FF2B5EF4-FFF2-40B4-BE49-F238E27FC236}">
                <a16:creationId xmlns:a16="http://schemas.microsoft.com/office/drawing/2014/main" id="{73F19A65-5BBD-4B56-A2EB-48BA11BEE38C}"/>
              </a:ext>
            </a:extLst>
          </p:cNvPr>
          <p:cNvSpPr txBox="1"/>
          <p:nvPr/>
        </p:nvSpPr>
        <p:spPr>
          <a:xfrm>
            <a:off x="4719742" y="1586478"/>
            <a:ext cx="23931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Tenant/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MySiteName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606F805-AAFB-46AE-93DB-A7D5535E8998}"/>
              </a:ext>
            </a:extLst>
          </p:cNvPr>
          <p:cNvSpPr/>
          <p:nvPr/>
        </p:nvSpPr>
        <p:spPr>
          <a:xfrm>
            <a:off x="4192080" y="1451641"/>
            <a:ext cx="3125649" cy="4261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534F590-79C9-4278-ABFA-2D7EC36D9F02}"/>
              </a:ext>
            </a:extLst>
          </p:cNvPr>
          <p:cNvSpPr txBox="1"/>
          <p:nvPr/>
        </p:nvSpPr>
        <p:spPr>
          <a:xfrm>
            <a:off x="5237886" y="2159681"/>
            <a:ext cx="19949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Document Library</a:t>
            </a:r>
          </a:p>
        </p:txBody>
      </p:sp>
      <p:pic>
        <p:nvPicPr>
          <p:cNvPr id="21" name="Picture 20">
            <a:extLst>
              <a:ext uri="{FF2B5EF4-FFF2-40B4-BE49-F238E27FC236}">
                <a16:creationId xmlns:a16="http://schemas.microsoft.com/office/drawing/2014/main" id="{D76EB545-054C-4A77-BA05-A5BA1D8E6397}"/>
              </a:ext>
            </a:extLst>
          </p:cNvPr>
          <p:cNvPicPr>
            <a:picLocks noChangeAspect="1"/>
          </p:cNvPicPr>
          <p:nvPr/>
        </p:nvPicPr>
        <p:blipFill>
          <a:blip r:embed="rId2"/>
          <a:stretch>
            <a:fillRect/>
          </a:stretch>
        </p:blipFill>
        <p:spPr>
          <a:xfrm>
            <a:off x="4918276" y="2146154"/>
            <a:ext cx="370433" cy="310578"/>
          </a:xfrm>
          <a:prstGeom prst="rect">
            <a:avLst/>
          </a:prstGeom>
        </p:spPr>
      </p:pic>
      <p:pic>
        <p:nvPicPr>
          <p:cNvPr id="30" name="Picture 29">
            <a:extLst>
              <a:ext uri="{FF2B5EF4-FFF2-40B4-BE49-F238E27FC236}">
                <a16:creationId xmlns:a16="http://schemas.microsoft.com/office/drawing/2014/main" id="{DF54C58C-F7E4-47F6-B313-C9532C5437B7}"/>
              </a:ext>
            </a:extLst>
          </p:cNvPr>
          <p:cNvPicPr>
            <a:picLocks noChangeAspect="1"/>
          </p:cNvPicPr>
          <p:nvPr/>
        </p:nvPicPr>
        <p:blipFill>
          <a:blip r:embed="rId3"/>
          <a:stretch>
            <a:fillRect/>
          </a:stretch>
        </p:blipFill>
        <p:spPr>
          <a:xfrm>
            <a:off x="4409508" y="1546234"/>
            <a:ext cx="370433" cy="365498"/>
          </a:xfrm>
          <a:prstGeom prst="rect">
            <a:avLst/>
          </a:prstGeom>
        </p:spPr>
      </p:pic>
      <p:pic>
        <p:nvPicPr>
          <p:cNvPr id="31" name="Picture 30">
            <a:extLst>
              <a:ext uri="{FF2B5EF4-FFF2-40B4-BE49-F238E27FC236}">
                <a16:creationId xmlns:a16="http://schemas.microsoft.com/office/drawing/2014/main" id="{3321EF26-CF92-4B73-B29D-B54600C1771B}"/>
              </a:ext>
            </a:extLst>
          </p:cNvPr>
          <p:cNvPicPr>
            <a:picLocks noChangeAspect="1"/>
          </p:cNvPicPr>
          <p:nvPr/>
        </p:nvPicPr>
        <p:blipFill>
          <a:blip r:embed="rId4"/>
          <a:stretch>
            <a:fillRect/>
          </a:stretch>
        </p:blipFill>
        <p:spPr>
          <a:xfrm>
            <a:off x="5835325" y="3929110"/>
            <a:ext cx="366076" cy="365498"/>
          </a:xfrm>
          <a:prstGeom prst="rect">
            <a:avLst/>
          </a:prstGeom>
        </p:spPr>
      </p:pic>
      <p:sp>
        <p:nvSpPr>
          <p:cNvPr id="32" name="TextBox 31">
            <a:extLst>
              <a:ext uri="{FF2B5EF4-FFF2-40B4-BE49-F238E27FC236}">
                <a16:creationId xmlns:a16="http://schemas.microsoft.com/office/drawing/2014/main" id="{B17B6ADB-17AF-489F-AAAA-6392B9575456}"/>
              </a:ext>
            </a:extLst>
          </p:cNvPr>
          <p:cNvSpPr txBox="1"/>
          <p:nvPr/>
        </p:nvSpPr>
        <p:spPr>
          <a:xfrm>
            <a:off x="5553283" y="3324277"/>
            <a:ext cx="14082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FolderB</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17B3260D-F96E-4DD6-87E3-6ACB17FBD154}"/>
              </a:ext>
            </a:extLst>
          </p:cNvPr>
          <p:cNvPicPr>
            <a:picLocks noChangeAspect="1"/>
          </p:cNvPicPr>
          <p:nvPr/>
        </p:nvPicPr>
        <p:blipFill>
          <a:blip r:embed="rId2"/>
          <a:stretch>
            <a:fillRect/>
          </a:stretch>
        </p:blipFill>
        <p:spPr>
          <a:xfrm>
            <a:off x="5216632" y="3312690"/>
            <a:ext cx="370433" cy="310578"/>
          </a:xfrm>
          <a:prstGeom prst="rect">
            <a:avLst/>
          </a:prstGeom>
        </p:spPr>
      </p:pic>
      <p:sp>
        <p:nvSpPr>
          <p:cNvPr id="34" name="TextBox 33">
            <a:extLst>
              <a:ext uri="{FF2B5EF4-FFF2-40B4-BE49-F238E27FC236}">
                <a16:creationId xmlns:a16="http://schemas.microsoft.com/office/drawing/2014/main" id="{EF3DE49F-5BD4-4516-830C-280D0148C118}"/>
              </a:ext>
            </a:extLst>
          </p:cNvPr>
          <p:cNvSpPr txBox="1"/>
          <p:nvPr/>
        </p:nvSpPr>
        <p:spPr>
          <a:xfrm>
            <a:off x="6169627" y="3962672"/>
            <a:ext cx="1015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Pres.pptx</a:t>
            </a:r>
          </a:p>
        </p:txBody>
      </p:sp>
      <p:sp>
        <p:nvSpPr>
          <p:cNvPr id="35" name="Freeform 5">
            <a:extLst>
              <a:ext uri="{FF2B5EF4-FFF2-40B4-BE49-F238E27FC236}">
                <a16:creationId xmlns:a16="http://schemas.microsoft.com/office/drawing/2014/main" id="{773061E4-E8E0-4873-B4F0-80A12786D96C}"/>
              </a:ext>
            </a:extLst>
          </p:cNvPr>
          <p:cNvSpPr>
            <a:spLocks noEditPoints="1"/>
          </p:cNvSpPr>
          <p:nvPr/>
        </p:nvSpPr>
        <p:spPr bwMode="auto">
          <a:xfrm>
            <a:off x="5836300" y="4778715"/>
            <a:ext cx="322252" cy="373983"/>
          </a:xfrm>
          <a:custGeom>
            <a:avLst/>
            <a:gdLst>
              <a:gd name="T0" fmla="*/ 1220 w 1253"/>
              <a:gd name="T1" fmla="*/ 136 h 1257"/>
              <a:gd name="T2" fmla="*/ 735 w 1253"/>
              <a:gd name="T3" fmla="*/ 136 h 1257"/>
              <a:gd name="T4" fmla="*/ 735 w 1253"/>
              <a:gd name="T5" fmla="*/ 0 h 1257"/>
              <a:gd name="T6" fmla="*/ 0 w 1253"/>
              <a:gd name="T7" fmla="*/ 129 h 1257"/>
              <a:gd name="T8" fmla="*/ 0 w 1253"/>
              <a:gd name="T9" fmla="*/ 1128 h 1257"/>
              <a:gd name="T10" fmla="*/ 735 w 1253"/>
              <a:gd name="T11" fmla="*/ 1257 h 1257"/>
              <a:gd name="T12" fmla="*/ 735 w 1253"/>
              <a:gd name="T13" fmla="*/ 1138 h 1257"/>
              <a:gd name="T14" fmla="*/ 1220 w 1253"/>
              <a:gd name="T15" fmla="*/ 1138 h 1257"/>
              <a:gd name="T16" fmla="*/ 1253 w 1253"/>
              <a:gd name="T17" fmla="*/ 1105 h 1257"/>
              <a:gd name="T18" fmla="*/ 1253 w 1253"/>
              <a:gd name="T19" fmla="*/ 169 h 1257"/>
              <a:gd name="T20" fmla="*/ 1220 w 1253"/>
              <a:gd name="T21" fmla="*/ 136 h 1257"/>
              <a:gd name="T22" fmla="*/ 465 w 1253"/>
              <a:gd name="T23" fmla="*/ 838 h 1257"/>
              <a:gd name="T24" fmla="*/ 382 w 1253"/>
              <a:gd name="T25" fmla="*/ 831 h 1257"/>
              <a:gd name="T26" fmla="*/ 323 w 1253"/>
              <a:gd name="T27" fmla="*/ 531 h 1257"/>
              <a:gd name="T28" fmla="*/ 263 w 1253"/>
              <a:gd name="T29" fmla="*/ 825 h 1257"/>
              <a:gd name="T30" fmla="*/ 188 w 1253"/>
              <a:gd name="T31" fmla="*/ 818 h 1257"/>
              <a:gd name="T32" fmla="*/ 115 w 1253"/>
              <a:gd name="T33" fmla="*/ 446 h 1257"/>
              <a:gd name="T34" fmla="*/ 184 w 1253"/>
              <a:gd name="T35" fmla="*/ 439 h 1257"/>
              <a:gd name="T36" fmla="*/ 230 w 1253"/>
              <a:gd name="T37" fmla="*/ 732 h 1257"/>
              <a:gd name="T38" fmla="*/ 293 w 1253"/>
              <a:gd name="T39" fmla="*/ 429 h 1257"/>
              <a:gd name="T40" fmla="*/ 369 w 1253"/>
              <a:gd name="T41" fmla="*/ 422 h 1257"/>
              <a:gd name="T42" fmla="*/ 428 w 1253"/>
              <a:gd name="T43" fmla="*/ 736 h 1257"/>
              <a:gd name="T44" fmla="*/ 484 w 1253"/>
              <a:gd name="T45" fmla="*/ 416 h 1257"/>
              <a:gd name="T46" fmla="*/ 563 w 1253"/>
              <a:gd name="T47" fmla="*/ 409 h 1257"/>
              <a:gd name="T48" fmla="*/ 465 w 1253"/>
              <a:gd name="T49" fmla="*/ 838 h 1257"/>
              <a:gd name="T50" fmla="*/ 1210 w 1253"/>
              <a:gd name="T51" fmla="*/ 1098 h 1257"/>
              <a:gd name="T52" fmla="*/ 732 w 1253"/>
              <a:gd name="T53" fmla="*/ 1098 h 1257"/>
              <a:gd name="T54" fmla="*/ 732 w 1253"/>
              <a:gd name="T55" fmla="*/ 999 h 1257"/>
              <a:gd name="T56" fmla="*/ 1101 w 1253"/>
              <a:gd name="T57" fmla="*/ 999 h 1257"/>
              <a:gd name="T58" fmla="*/ 1101 w 1253"/>
              <a:gd name="T59" fmla="*/ 937 h 1257"/>
              <a:gd name="T60" fmla="*/ 732 w 1253"/>
              <a:gd name="T61" fmla="*/ 937 h 1257"/>
              <a:gd name="T62" fmla="*/ 732 w 1253"/>
              <a:gd name="T63" fmla="*/ 861 h 1257"/>
              <a:gd name="T64" fmla="*/ 1101 w 1253"/>
              <a:gd name="T65" fmla="*/ 861 h 1257"/>
              <a:gd name="T66" fmla="*/ 1101 w 1253"/>
              <a:gd name="T67" fmla="*/ 805 h 1257"/>
              <a:gd name="T68" fmla="*/ 732 w 1253"/>
              <a:gd name="T69" fmla="*/ 805 h 1257"/>
              <a:gd name="T70" fmla="*/ 732 w 1253"/>
              <a:gd name="T71" fmla="*/ 729 h 1257"/>
              <a:gd name="T72" fmla="*/ 1101 w 1253"/>
              <a:gd name="T73" fmla="*/ 729 h 1257"/>
              <a:gd name="T74" fmla="*/ 1101 w 1253"/>
              <a:gd name="T75" fmla="*/ 673 h 1257"/>
              <a:gd name="T76" fmla="*/ 732 w 1253"/>
              <a:gd name="T77" fmla="*/ 673 h 1257"/>
              <a:gd name="T78" fmla="*/ 732 w 1253"/>
              <a:gd name="T79" fmla="*/ 597 h 1257"/>
              <a:gd name="T80" fmla="*/ 1101 w 1253"/>
              <a:gd name="T81" fmla="*/ 597 h 1257"/>
              <a:gd name="T82" fmla="*/ 1101 w 1253"/>
              <a:gd name="T83" fmla="*/ 541 h 1257"/>
              <a:gd name="T84" fmla="*/ 732 w 1253"/>
              <a:gd name="T85" fmla="*/ 541 h 1257"/>
              <a:gd name="T86" fmla="*/ 732 w 1253"/>
              <a:gd name="T87" fmla="*/ 465 h 1257"/>
              <a:gd name="T88" fmla="*/ 1101 w 1253"/>
              <a:gd name="T89" fmla="*/ 465 h 1257"/>
              <a:gd name="T90" fmla="*/ 1101 w 1253"/>
              <a:gd name="T91" fmla="*/ 409 h 1257"/>
              <a:gd name="T92" fmla="*/ 732 w 1253"/>
              <a:gd name="T93" fmla="*/ 409 h 1257"/>
              <a:gd name="T94" fmla="*/ 732 w 1253"/>
              <a:gd name="T95" fmla="*/ 333 h 1257"/>
              <a:gd name="T96" fmla="*/ 1101 w 1253"/>
              <a:gd name="T97" fmla="*/ 333 h 1257"/>
              <a:gd name="T98" fmla="*/ 1101 w 1253"/>
              <a:gd name="T99" fmla="*/ 277 h 1257"/>
              <a:gd name="T100" fmla="*/ 732 w 1253"/>
              <a:gd name="T101" fmla="*/ 277 h 1257"/>
              <a:gd name="T102" fmla="*/ 732 w 1253"/>
              <a:gd name="T103" fmla="*/ 185 h 1257"/>
              <a:gd name="T104" fmla="*/ 1210 w 1253"/>
              <a:gd name="T105" fmla="*/ 185 h 1257"/>
              <a:gd name="T106" fmla="*/ 1210 w 1253"/>
              <a:gd name="T107" fmla="*/ 1098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3" h="1257">
                <a:moveTo>
                  <a:pt x="1220" y="136"/>
                </a:moveTo>
                <a:lnTo>
                  <a:pt x="735" y="136"/>
                </a:lnTo>
                <a:lnTo>
                  <a:pt x="735" y="0"/>
                </a:lnTo>
                <a:lnTo>
                  <a:pt x="0" y="129"/>
                </a:lnTo>
                <a:lnTo>
                  <a:pt x="0" y="1128"/>
                </a:lnTo>
                <a:lnTo>
                  <a:pt x="735" y="1257"/>
                </a:lnTo>
                <a:lnTo>
                  <a:pt x="735" y="1138"/>
                </a:lnTo>
                <a:lnTo>
                  <a:pt x="1220" y="1138"/>
                </a:lnTo>
                <a:cubicBezTo>
                  <a:pt x="1239" y="1138"/>
                  <a:pt x="1253" y="1121"/>
                  <a:pt x="1253" y="1105"/>
                </a:cubicBezTo>
                <a:lnTo>
                  <a:pt x="1253" y="169"/>
                </a:lnTo>
                <a:cubicBezTo>
                  <a:pt x="1253" y="149"/>
                  <a:pt x="1236" y="136"/>
                  <a:pt x="1220" y="136"/>
                </a:cubicBezTo>
                <a:close/>
                <a:moveTo>
                  <a:pt x="465" y="838"/>
                </a:moveTo>
                <a:lnTo>
                  <a:pt x="382" y="831"/>
                </a:lnTo>
                <a:lnTo>
                  <a:pt x="323" y="531"/>
                </a:lnTo>
                <a:cubicBezTo>
                  <a:pt x="320" y="538"/>
                  <a:pt x="263" y="825"/>
                  <a:pt x="263" y="825"/>
                </a:cubicBezTo>
                <a:lnTo>
                  <a:pt x="188" y="818"/>
                </a:lnTo>
                <a:lnTo>
                  <a:pt x="115" y="446"/>
                </a:lnTo>
                <a:lnTo>
                  <a:pt x="184" y="439"/>
                </a:lnTo>
                <a:cubicBezTo>
                  <a:pt x="184" y="439"/>
                  <a:pt x="230" y="729"/>
                  <a:pt x="230" y="732"/>
                </a:cubicBezTo>
                <a:lnTo>
                  <a:pt x="293" y="429"/>
                </a:lnTo>
                <a:lnTo>
                  <a:pt x="369" y="422"/>
                </a:lnTo>
                <a:cubicBezTo>
                  <a:pt x="369" y="422"/>
                  <a:pt x="428" y="729"/>
                  <a:pt x="428" y="736"/>
                </a:cubicBezTo>
                <a:lnTo>
                  <a:pt x="484" y="416"/>
                </a:lnTo>
                <a:lnTo>
                  <a:pt x="563" y="409"/>
                </a:lnTo>
                <a:lnTo>
                  <a:pt x="465" y="838"/>
                </a:lnTo>
                <a:close/>
                <a:moveTo>
                  <a:pt x="1210" y="1098"/>
                </a:moveTo>
                <a:lnTo>
                  <a:pt x="732" y="1098"/>
                </a:lnTo>
                <a:lnTo>
                  <a:pt x="732" y="999"/>
                </a:lnTo>
                <a:lnTo>
                  <a:pt x="1101" y="999"/>
                </a:lnTo>
                <a:lnTo>
                  <a:pt x="1101" y="937"/>
                </a:lnTo>
                <a:lnTo>
                  <a:pt x="732" y="937"/>
                </a:lnTo>
                <a:lnTo>
                  <a:pt x="732" y="861"/>
                </a:lnTo>
                <a:lnTo>
                  <a:pt x="1101" y="861"/>
                </a:lnTo>
                <a:lnTo>
                  <a:pt x="1101" y="805"/>
                </a:lnTo>
                <a:lnTo>
                  <a:pt x="732" y="805"/>
                </a:lnTo>
                <a:lnTo>
                  <a:pt x="732" y="729"/>
                </a:lnTo>
                <a:lnTo>
                  <a:pt x="1101" y="729"/>
                </a:lnTo>
                <a:lnTo>
                  <a:pt x="1101" y="673"/>
                </a:lnTo>
                <a:lnTo>
                  <a:pt x="732" y="673"/>
                </a:lnTo>
                <a:lnTo>
                  <a:pt x="732" y="597"/>
                </a:lnTo>
                <a:lnTo>
                  <a:pt x="1101" y="597"/>
                </a:lnTo>
                <a:lnTo>
                  <a:pt x="1101" y="541"/>
                </a:lnTo>
                <a:lnTo>
                  <a:pt x="732" y="541"/>
                </a:lnTo>
                <a:lnTo>
                  <a:pt x="732" y="465"/>
                </a:lnTo>
                <a:lnTo>
                  <a:pt x="1101" y="465"/>
                </a:lnTo>
                <a:lnTo>
                  <a:pt x="1101" y="409"/>
                </a:lnTo>
                <a:lnTo>
                  <a:pt x="732" y="409"/>
                </a:lnTo>
                <a:lnTo>
                  <a:pt x="732" y="333"/>
                </a:lnTo>
                <a:lnTo>
                  <a:pt x="1101" y="333"/>
                </a:lnTo>
                <a:lnTo>
                  <a:pt x="1101" y="277"/>
                </a:lnTo>
                <a:lnTo>
                  <a:pt x="732" y="277"/>
                </a:lnTo>
                <a:lnTo>
                  <a:pt x="732" y="185"/>
                </a:lnTo>
                <a:lnTo>
                  <a:pt x="1210" y="185"/>
                </a:lnTo>
                <a:lnTo>
                  <a:pt x="1210" y="1098"/>
                </a:lnTo>
                <a:close/>
              </a:path>
            </a:pathLst>
          </a:custGeom>
          <a:solidFill>
            <a:srgbClr val="2C358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29C89EAB-B247-4C4E-B171-B7D81B12112F}"/>
              </a:ext>
            </a:extLst>
          </p:cNvPr>
          <p:cNvSpPr txBox="1"/>
          <p:nvPr/>
        </p:nvSpPr>
        <p:spPr>
          <a:xfrm>
            <a:off x="6137189" y="4839143"/>
            <a:ext cx="9756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Docu.docx</a:t>
            </a:r>
          </a:p>
        </p:txBody>
      </p:sp>
      <p:sp>
        <p:nvSpPr>
          <p:cNvPr id="37" name="TextBox 36">
            <a:extLst>
              <a:ext uri="{FF2B5EF4-FFF2-40B4-BE49-F238E27FC236}">
                <a16:creationId xmlns:a16="http://schemas.microsoft.com/office/drawing/2014/main" id="{EF685A01-31FF-47B7-9ACD-CA7889A638BB}"/>
              </a:ext>
            </a:extLst>
          </p:cNvPr>
          <p:cNvSpPr txBox="1"/>
          <p:nvPr/>
        </p:nvSpPr>
        <p:spPr>
          <a:xfrm>
            <a:off x="5553283" y="2736185"/>
            <a:ext cx="14082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FolderA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A089F72A-0E03-4A4E-8162-57C68FD52778}"/>
              </a:ext>
            </a:extLst>
          </p:cNvPr>
          <p:cNvPicPr>
            <a:picLocks noChangeAspect="1"/>
          </p:cNvPicPr>
          <p:nvPr/>
        </p:nvPicPr>
        <p:blipFill>
          <a:blip r:embed="rId2"/>
          <a:stretch>
            <a:fillRect/>
          </a:stretch>
        </p:blipFill>
        <p:spPr>
          <a:xfrm>
            <a:off x="5216630" y="2716494"/>
            <a:ext cx="370433" cy="310578"/>
          </a:xfrm>
          <a:prstGeom prst="rect">
            <a:avLst/>
          </a:prstGeom>
        </p:spPr>
      </p:pic>
      <p:sp>
        <p:nvSpPr>
          <p:cNvPr id="39" name="Rectangle 38">
            <a:extLst>
              <a:ext uri="{FF2B5EF4-FFF2-40B4-BE49-F238E27FC236}">
                <a16:creationId xmlns:a16="http://schemas.microsoft.com/office/drawing/2014/main" id="{F74442DB-C3B6-4603-8B0B-BDF40863D1A8}"/>
              </a:ext>
            </a:extLst>
          </p:cNvPr>
          <p:cNvSpPr/>
          <p:nvPr/>
        </p:nvSpPr>
        <p:spPr>
          <a:xfrm>
            <a:off x="5719164" y="3779534"/>
            <a:ext cx="1371669" cy="700662"/>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F34A448-A997-4C07-8C1A-08492C1F06F4}"/>
              </a:ext>
            </a:extLst>
          </p:cNvPr>
          <p:cNvSpPr/>
          <p:nvPr/>
        </p:nvSpPr>
        <p:spPr>
          <a:xfrm>
            <a:off x="5719164" y="4650370"/>
            <a:ext cx="1371669" cy="700662"/>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itle 1">
            <a:extLst>
              <a:ext uri="{FF2B5EF4-FFF2-40B4-BE49-F238E27FC236}">
                <a16:creationId xmlns:a16="http://schemas.microsoft.com/office/drawing/2014/main" id="{986CD89D-03AB-4D97-9E21-EC5C541868A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FR"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Practical</a:t>
            </a:r>
            <a:r>
              <a:rPr kumimoji="0" lang="fr-FR"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Example</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778507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986CD89D-03AB-4D97-9E21-EC5C541868A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FR"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Practical</a:t>
            </a:r>
            <a:r>
              <a:rPr kumimoji="0" lang="fr-FR"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Example</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pic>
        <p:nvPicPr>
          <p:cNvPr id="3" name="Picture 2">
            <a:extLst>
              <a:ext uri="{FF2B5EF4-FFF2-40B4-BE49-F238E27FC236}">
                <a16:creationId xmlns:a16="http://schemas.microsoft.com/office/drawing/2014/main" id="{D4705D49-5328-4338-8634-1C87ACA65A11}"/>
              </a:ext>
            </a:extLst>
          </p:cNvPr>
          <p:cNvPicPr>
            <a:picLocks noChangeAspect="1"/>
          </p:cNvPicPr>
          <p:nvPr/>
        </p:nvPicPr>
        <p:blipFill>
          <a:blip r:embed="rId2"/>
          <a:stretch>
            <a:fillRect/>
          </a:stretch>
        </p:blipFill>
        <p:spPr>
          <a:xfrm>
            <a:off x="1747261" y="1128012"/>
            <a:ext cx="8488914" cy="5272788"/>
          </a:xfrm>
          <a:prstGeom prst="rect">
            <a:avLst/>
          </a:prstGeom>
        </p:spPr>
      </p:pic>
    </p:spTree>
    <p:extLst>
      <p:ext uri="{BB962C8B-B14F-4D97-AF65-F5344CB8AC3E}">
        <p14:creationId xmlns:p14="http://schemas.microsoft.com/office/powerpoint/2010/main" val="3236353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90CE-3C05-49F4-8645-AA0BDA63D2B4}"/>
              </a:ext>
            </a:extLst>
          </p:cNvPr>
          <p:cNvSpPr>
            <a:spLocks noGrp="1"/>
          </p:cNvSpPr>
          <p:nvPr>
            <p:ph type="title"/>
          </p:nvPr>
        </p:nvSpPr>
        <p:spPr/>
        <p:txBody>
          <a:bodyPr/>
          <a:lstStyle/>
          <a:p>
            <a:r>
              <a:rPr lang="en-US" dirty="0"/>
              <a:t>Retention Rules + Deletion Rules</a:t>
            </a:r>
          </a:p>
        </p:txBody>
      </p:sp>
      <p:sp>
        <p:nvSpPr>
          <p:cNvPr id="3" name="Content Placeholder 2">
            <a:extLst>
              <a:ext uri="{FF2B5EF4-FFF2-40B4-BE49-F238E27FC236}">
                <a16:creationId xmlns:a16="http://schemas.microsoft.com/office/drawing/2014/main" id="{30BB4B8D-D8A3-4B3F-8242-58AC4AE0653D}"/>
              </a:ext>
            </a:extLst>
          </p:cNvPr>
          <p:cNvSpPr>
            <a:spLocks noGrp="1"/>
          </p:cNvSpPr>
          <p:nvPr>
            <p:ph sz="quarter" idx="10"/>
          </p:nvPr>
        </p:nvSpPr>
        <p:spPr>
          <a:xfrm>
            <a:off x="584200" y="1435100"/>
            <a:ext cx="11018838" cy="5158335"/>
          </a:xfrm>
        </p:spPr>
        <p:txBody>
          <a:bodyPr>
            <a:normAutofit lnSpcReduction="10000"/>
          </a:bodyPr>
          <a:lstStyle/>
          <a:p>
            <a:r>
              <a:rPr lang="en-US" dirty="0"/>
              <a:t>Identify your current rules</a:t>
            </a:r>
          </a:p>
          <a:p>
            <a:pPr lvl="1"/>
            <a:r>
              <a:rPr lang="en-US" dirty="0"/>
              <a:t>Business + IT + Privacy perspectives</a:t>
            </a:r>
          </a:p>
          <a:p>
            <a:pPr lvl="1"/>
            <a:r>
              <a:rPr lang="en-US" dirty="0"/>
              <a:t>Automatic ? Manual ?</a:t>
            </a:r>
          </a:p>
          <a:p>
            <a:pPr lvl="1"/>
            <a:r>
              <a:rPr lang="en-US" dirty="0"/>
              <a:t>To be kept ? To be replaced ?</a:t>
            </a:r>
          </a:p>
          <a:p>
            <a:pPr marL="228600" lvl="1" indent="0">
              <a:buNone/>
            </a:pPr>
            <a:endParaRPr lang="en-US" dirty="0"/>
          </a:p>
          <a:p>
            <a:r>
              <a:rPr lang="en-US" dirty="0"/>
              <a:t>List your target rules and their goals</a:t>
            </a:r>
          </a:p>
          <a:p>
            <a:pPr lvl="1"/>
            <a:r>
              <a:rPr lang="en-US" dirty="0"/>
              <a:t>Ensure compliance</a:t>
            </a:r>
          </a:p>
          <a:p>
            <a:pPr lvl="1"/>
            <a:r>
              <a:rPr lang="en-US" dirty="0"/>
              <a:t>Control data volumes</a:t>
            </a:r>
          </a:p>
          <a:p>
            <a:pPr lvl="1"/>
            <a:r>
              <a:rPr lang="en-US" dirty="0"/>
              <a:t>Contribute to business processes</a:t>
            </a:r>
          </a:p>
          <a:p>
            <a:pPr marL="228600" lvl="1" indent="0">
              <a:buNone/>
            </a:pPr>
            <a:endParaRPr lang="en-US" dirty="0"/>
          </a:p>
          <a:p>
            <a:r>
              <a:rPr lang="en-US" dirty="0"/>
              <a:t>Know about the rules supported in the MSFT solution</a:t>
            </a:r>
          </a:p>
          <a:p>
            <a:pPr lvl="1"/>
            <a:r>
              <a:rPr lang="en-US" dirty="0"/>
              <a:t>Set of coherent practices</a:t>
            </a:r>
          </a:p>
          <a:p>
            <a:pPr lvl="1"/>
            <a:r>
              <a:rPr lang="en-US" dirty="0"/>
              <a:t>Evolution Roadmap</a:t>
            </a:r>
          </a:p>
        </p:txBody>
      </p:sp>
      <p:sp>
        <p:nvSpPr>
          <p:cNvPr id="4" name="TextBox 3">
            <a:extLst>
              <a:ext uri="{FF2B5EF4-FFF2-40B4-BE49-F238E27FC236}">
                <a16:creationId xmlns:a16="http://schemas.microsoft.com/office/drawing/2014/main" id="{952D6432-33A8-4FBF-B207-1EF0A4809816}"/>
              </a:ext>
            </a:extLst>
          </p:cNvPr>
          <p:cNvSpPr txBox="1"/>
          <p:nvPr/>
        </p:nvSpPr>
        <p:spPr>
          <a:xfrm rot="16200000">
            <a:off x="-3215421" y="3228948"/>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Data Lifecycle </a:t>
            </a:r>
            <a:r>
              <a:rPr kumimoji="0" lang="en-US" sz="2000" b="0" i="0" u="none" strike="noStrike" kern="1200" cap="none" spc="0" normalizeH="0" baseline="0" noProof="0" dirty="0">
                <a:ln>
                  <a:noFill/>
                </a:ln>
                <a:solidFill>
                  <a:srgbClr val="FFFFFF"/>
                </a:solidFill>
                <a:effectLst/>
                <a:uLnTx/>
                <a:uFillTx/>
                <a:latin typeface="Segoe UI"/>
                <a:ea typeface="+mn-ea"/>
                <a:cs typeface="+mn-cs"/>
              </a:rPr>
              <a:t>– Project</a:t>
            </a:r>
          </a:p>
        </p:txBody>
      </p:sp>
    </p:spTree>
    <p:extLst>
      <p:ext uri="{BB962C8B-B14F-4D97-AF65-F5344CB8AC3E}">
        <p14:creationId xmlns:p14="http://schemas.microsoft.com/office/powerpoint/2010/main" val="127558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4B96D4-99CA-CBA1-4311-A28968902AE3}"/>
              </a:ext>
            </a:extLst>
          </p:cNvPr>
          <p:cNvSpPr>
            <a:spLocks noGrp="1"/>
          </p:cNvSpPr>
          <p:nvPr>
            <p:ph type="title"/>
          </p:nvPr>
        </p:nvSpPr>
        <p:spPr/>
        <p:txBody>
          <a:bodyPr/>
          <a:lstStyle/>
          <a:p>
            <a:r>
              <a:rPr lang="en-US" dirty="0"/>
              <a:t>Teams Data : Where Is It Stored ?</a:t>
            </a:r>
          </a:p>
        </p:txBody>
      </p:sp>
      <p:pic>
        <p:nvPicPr>
          <p:cNvPr id="5" name="Picture 4">
            <a:extLst>
              <a:ext uri="{FF2B5EF4-FFF2-40B4-BE49-F238E27FC236}">
                <a16:creationId xmlns:a16="http://schemas.microsoft.com/office/drawing/2014/main" id="{746C3246-82FD-03C6-361C-EA073300DE69}"/>
              </a:ext>
            </a:extLst>
          </p:cNvPr>
          <p:cNvPicPr>
            <a:picLocks noChangeAspect="1"/>
          </p:cNvPicPr>
          <p:nvPr/>
        </p:nvPicPr>
        <p:blipFill>
          <a:blip r:embed="rId2"/>
          <a:stretch>
            <a:fillRect/>
          </a:stretch>
        </p:blipFill>
        <p:spPr>
          <a:xfrm>
            <a:off x="2260107" y="1140947"/>
            <a:ext cx="7479507" cy="4193382"/>
          </a:xfrm>
          <a:prstGeom prst="rect">
            <a:avLst/>
          </a:prstGeom>
        </p:spPr>
      </p:pic>
    </p:spTree>
    <p:extLst>
      <p:ext uri="{BB962C8B-B14F-4D97-AF65-F5344CB8AC3E}">
        <p14:creationId xmlns:p14="http://schemas.microsoft.com/office/powerpoint/2010/main" val="157319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C</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ontext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extBox 1">
            <a:extLst>
              <a:ext uri="{FF2B5EF4-FFF2-40B4-BE49-F238E27FC236}">
                <a16:creationId xmlns:a16="http://schemas.microsoft.com/office/drawing/2014/main" id="{35A1B710-D79A-DE89-207E-708508B292C9}"/>
              </a:ext>
            </a:extLst>
          </p:cNvPr>
          <p:cNvSpPr txBox="1"/>
          <p:nvPr/>
        </p:nvSpPr>
        <p:spPr>
          <a:xfrm>
            <a:off x="1219034" y="590502"/>
            <a:ext cx="1354538"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Definition</a:t>
            </a:r>
          </a:p>
        </p:txBody>
      </p:sp>
      <p:sp>
        <p:nvSpPr>
          <p:cNvPr id="5" name="TextBox 4">
            <a:extLst>
              <a:ext uri="{FF2B5EF4-FFF2-40B4-BE49-F238E27FC236}">
                <a16:creationId xmlns:a16="http://schemas.microsoft.com/office/drawing/2014/main" id="{2E81BDC8-7618-93B0-4BEB-3A454009BCCA}"/>
              </a:ext>
            </a:extLst>
          </p:cNvPr>
          <p:cNvSpPr txBox="1"/>
          <p:nvPr/>
        </p:nvSpPr>
        <p:spPr>
          <a:xfrm>
            <a:off x="1158120" y="1947679"/>
            <a:ext cx="1476366"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Application</a:t>
            </a:r>
          </a:p>
        </p:txBody>
      </p:sp>
      <p:cxnSp>
        <p:nvCxnSpPr>
          <p:cNvPr id="8" name="Straight Connector 7">
            <a:extLst>
              <a:ext uri="{FF2B5EF4-FFF2-40B4-BE49-F238E27FC236}">
                <a16:creationId xmlns:a16="http://schemas.microsoft.com/office/drawing/2014/main" id="{716ED8B6-E45F-2074-C7D5-145ED73C5ACC}"/>
              </a:ext>
            </a:extLst>
          </p:cNvPr>
          <p:cNvCxnSpPr/>
          <p:nvPr/>
        </p:nvCxnSpPr>
        <p:spPr>
          <a:xfrm>
            <a:off x="951271" y="1248697"/>
            <a:ext cx="1028945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238B67A-10D6-938B-E4B9-50B3C8FE059F}"/>
              </a:ext>
            </a:extLst>
          </p:cNvPr>
          <p:cNvPicPr>
            <a:picLocks noChangeAspect="1"/>
          </p:cNvPicPr>
          <p:nvPr/>
        </p:nvPicPr>
        <p:blipFill>
          <a:blip r:embed="rId3"/>
          <a:stretch>
            <a:fillRect/>
          </a:stretch>
        </p:blipFill>
        <p:spPr>
          <a:xfrm>
            <a:off x="8522492" y="3429000"/>
            <a:ext cx="3549016" cy="2817496"/>
          </a:xfrm>
          <a:prstGeom prst="rect">
            <a:avLst/>
          </a:prstGeom>
        </p:spPr>
      </p:pic>
      <p:pic>
        <p:nvPicPr>
          <p:cNvPr id="4" name="Picture 3">
            <a:extLst>
              <a:ext uri="{FF2B5EF4-FFF2-40B4-BE49-F238E27FC236}">
                <a16:creationId xmlns:a16="http://schemas.microsoft.com/office/drawing/2014/main" id="{08E2A8C1-1299-4591-E752-BF8810C6C504}"/>
              </a:ext>
            </a:extLst>
          </p:cNvPr>
          <p:cNvPicPr>
            <a:picLocks noChangeAspect="1"/>
          </p:cNvPicPr>
          <p:nvPr/>
        </p:nvPicPr>
        <p:blipFill>
          <a:blip r:embed="rId4"/>
          <a:stretch>
            <a:fillRect/>
          </a:stretch>
        </p:blipFill>
        <p:spPr>
          <a:xfrm>
            <a:off x="5374481" y="490217"/>
            <a:ext cx="1443038" cy="485775"/>
          </a:xfrm>
          <a:prstGeom prst="rect">
            <a:avLst/>
          </a:prstGeom>
        </p:spPr>
      </p:pic>
      <p:pic>
        <p:nvPicPr>
          <p:cNvPr id="10" name="Picture 9">
            <a:extLst>
              <a:ext uri="{FF2B5EF4-FFF2-40B4-BE49-F238E27FC236}">
                <a16:creationId xmlns:a16="http://schemas.microsoft.com/office/drawing/2014/main" id="{5E138766-C97D-B41A-E781-CC367F15D5C2}"/>
              </a:ext>
            </a:extLst>
          </p:cNvPr>
          <p:cNvPicPr>
            <a:picLocks noChangeAspect="1"/>
          </p:cNvPicPr>
          <p:nvPr/>
        </p:nvPicPr>
        <p:blipFill>
          <a:blip r:embed="rId5"/>
          <a:stretch>
            <a:fillRect/>
          </a:stretch>
        </p:blipFill>
        <p:spPr>
          <a:xfrm>
            <a:off x="3957693" y="1507003"/>
            <a:ext cx="6119813" cy="1376363"/>
          </a:xfrm>
          <a:prstGeom prst="rect">
            <a:avLst/>
          </a:prstGeom>
        </p:spPr>
      </p:pic>
      <p:pic>
        <p:nvPicPr>
          <p:cNvPr id="12" name="Picture 11">
            <a:extLst>
              <a:ext uri="{FF2B5EF4-FFF2-40B4-BE49-F238E27FC236}">
                <a16:creationId xmlns:a16="http://schemas.microsoft.com/office/drawing/2014/main" id="{1BD94288-1D84-89F5-791F-718AF1CC87B1}"/>
              </a:ext>
            </a:extLst>
          </p:cNvPr>
          <p:cNvPicPr>
            <a:picLocks noChangeAspect="1"/>
          </p:cNvPicPr>
          <p:nvPr/>
        </p:nvPicPr>
        <p:blipFill>
          <a:blip r:embed="rId6"/>
          <a:stretch>
            <a:fillRect/>
          </a:stretch>
        </p:blipFill>
        <p:spPr>
          <a:xfrm>
            <a:off x="4058309" y="3429000"/>
            <a:ext cx="3890963" cy="2795588"/>
          </a:xfrm>
          <a:prstGeom prst="rect">
            <a:avLst/>
          </a:prstGeom>
        </p:spPr>
      </p:pic>
    </p:spTree>
    <p:extLst>
      <p:ext uri="{BB962C8B-B14F-4D97-AF65-F5344CB8AC3E}">
        <p14:creationId xmlns:p14="http://schemas.microsoft.com/office/powerpoint/2010/main" val="206840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srgbClr val="FFFFFF"/>
                </a:solidFill>
                <a:latin typeface="Segoe UI"/>
              </a:rPr>
              <a:t>Manual &amp; Automatic Retention Rules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DE06B26D-986F-F976-AC05-0048C0BD0D3D}"/>
              </a:ext>
            </a:extLst>
          </p:cNvPr>
          <p:cNvPicPr>
            <a:picLocks noChangeAspect="1"/>
          </p:cNvPicPr>
          <p:nvPr/>
        </p:nvPicPr>
        <p:blipFill>
          <a:blip r:embed="rId3"/>
          <a:stretch>
            <a:fillRect/>
          </a:stretch>
        </p:blipFill>
        <p:spPr>
          <a:xfrm>
            <a:off x="5601272" y="2916510"/>
            <a:ext cx="2433638" cy="2095500"/>
          </a:xfrm>
          <a:prstGeom prst="rect">
            <a:avLst/>
          </a:prstGeom>
        </p:spPr>
      </p:pic>
      <p:pic>
        <p:nvPicPr>
          <p:cNvPr id="8" name="Picture 7">
            <a:extLst>
              <a:ext uri="{FF2B5EF4-FFF2-40B4-BE49-F238E27FC236}">
                <a16:creationId xmlns:a16="http://schemas.microsoft.com/office/drawing/2014/main" id="{CD3540FB-2334-8111-EBB1-8DB56C2680CB}"/>
              </a:ext>
            </a:extLst>
          </p:cNvPr>
          <p:cNvPicPr>
            <a:picLocks noChangeAspect="1"/>
          </p:cNvPicPr>
          <p:nvPr/>
        </p:nvPicPr>
        <p:blipFill>
          <a:blip r:embed="rId4"/>
          <a:stretch>
            <a:fillRect/>
          </a:stretch>
        </p:blipFill>
        <p:spPr>
          <a:xfrm>
            <a:off x="3259964" y="2024551"/>
            <a:ext cx="2371725" cy="862013"/>
          </a:xfrm>
          <a:prstGeom prst="rect">
            <a:avLst/>
          </a:prstGeom>
        </p:spPr>
      </p:pic>
      <p:pic>
        <p:nvPicPr>
          <p:cNvPr id="11" name="Picture 10">
            <a:extLst>
              <a:ext uri="{FF2B5EF4-FFF2-40B4-BE49-F238E27FC236}">
                <a16:creationId xmlns:a16="http://schemas.microsoft.com/office/drawing/2014/main" id="{4C5A2BAE-9E9C-3913-2B04-B52FC3212C76}"/>
              </a:ext>
            </a:extLst>
          </p:cNvPr>
          <p:cNvPicPr>
            <a:picLocks noChangeAspect="1"/>
          </p:cNvPicPr>
          <p:nvPr/>
        </p:nvPicPr>
        <p:blipFill>
          <a:blip r:embed="rId5"/>
          <a:stretch>
            <a:fillRect/>
          </a:stretch>
        </p:blipFill>
        <p:spPr>
          <a:xfrm>
            <a:off x="7722567" y="1908735"/>
            <a:ext cx="1262063" cy="2386013"/>
          </a:xfrm>
          <a:prstGeom prst="rect">
            <a:avLst/>
          </a:prstGeom>
        </p:spPr>
      </p:pic>
      <p:pic>
        <p:nvPicPr>
          <p:cNvPr id="14" name="Picture 13">
            <a:extLst>
              <a:ext uri="{FF2B5EF4-FFF2-40B4-BE49-F238E27FC236}">
                <a16:creationId xmlns:a16="http://schemas.microsoft.com/office/drawing/2014/main" id="{863CC7F7-46BB-8C7C-386D-EE6637EDF04B}"/>
              </a:ext>
            </a:extLst>
          </p:cNvPr>
          <p:cNvPicPr>
            <a:picLocks noChangeAspect="1"/>
          </p:cNvPicPr>
          <p:nvPr/>
        </p:nvPicPr>
        <p:blipFill>
          <a:blip r:embed="rId6"/>
          <a:stretch>
            <a:fillRect/>
          </a:stretch>
        </p:blipFill>
        <p:spPr>
          <a:xfrm>
            <a:off x="4217766" y="2494587"/>
            <a:ext cx="2600325" cy="509588"/>
          </a:xfrm>
          <a:prstGeom prst="rect">
            <a:avLst/>
          </a:prstGeom>
        </p:spPr>
      </p:pic>
      <p:pic>
        <p:nvPicPr>
          <p:cNvPr id="17" name="Picture 16">
            <a:extLst>
              <a:ext uri="{FF2B5EF4-FFF2-40B4-BE49-F238E27FC236}">
                <a16:creationId xmlns:a16="http://schemas.microsoft.com/office/drawing/2014/main" id="{C2BBF2DB-308C-A4F9-F791-0936D3F98DA9}"/>
              </a:ext>
            </a:extLst>
          </p:cNvPr>
          <p:cNvPicPr>
            <a:picLocks noChangeAspect="1"/>
          </p:cNvPicPr>
          <p:nvPr/>
        </p:nvPicPr>
        <p:blipFill>
          <a:blip r:embed="rId7"/>
          <a:stretch>
            <a:fillRect/>
          </a:stretch>
        </p:blipFill>
        <p:spPr>
          <a:xfrm>
            <a:off x="3719547" y="1494462"/>
            <a:ext cx="4424363" cy="1000125"/>
          </a:xfrm>
          <a:prstGeom prst="rect">
            <a:avLst/>
          </a:prstGeom>
        </p:spPr>
      </p:pic>
    </p:spTree>
    <p:extLst>
      <p:ext uri="{BB962C8B-B14F-4D97-AF65-F5344CB8AC3E}">
        <p14:creationId xmlns:p14="http://schemas.microsoft.com/office/powerpoint/2010/main" val="160008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3 complementary options to apply rules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5BA0CB3F-2161-7B33-F688-284532A85967}"/>
              </a:ext>
            </a:extLst>
          </p:cNvPr>
          <p:cNvPicPr>
            <a:picLocks noChangeAspect="1"/>
          </p:cNvPicPr>
          <p:nvPr/>
        </p:nvPicPr>
        <p:blipFill>
          <a:blip r:embed="rId3"/>
          <a:stretch>
            <a:fillRect/>
          </a:stretch>
        </p:blipFill>
        <p:spPr>
          <a:xfrm>
            <a:off x="5534288" y="2868970"/>
            <a:ext cx="2433638" cy="2143125"/>
          </a:xfrm>
          <a:prstGeom prst="rect">
            <a:avLst/>
          </a:prstGeom>
        </p:spPr>
      </p:pic>
      <p:pic>
        <p:nvPicPr>
          <p:cNvPr id="11" name="Picture 10">
            <a:extLst>
              <a:ext uri="{FF2B5EF4-FFF2-40B4-BE49-F238E27FC236}">
                <a16:creationId xmlns:a16="http://schemas.microsoft.com/office/drawing/2014/main" id="{087C6559-DFD0-6246-66A8-1A41E44AD034}"/>
              </a:ext>
            </a:extLst>
          </p:cNvPr>
          <p:cNvPicPr>
            <a:picLocks noChangeAspect="1"/>
          </p:cNvPicPr>
          <p:nvPr/>
        </p:nvPicPr>
        <p:blipFill>
          <a:blip r:embed="rId4"/>
          <a:stretch>
            <a:fillRect/>
          </a:stretch>
        </p:blipFill>
        <p:spPr>
          <a:xfrm>
            <a:off x="3369797" y="2741774"/>
            <a:ext cx="4400550" cy="2085975"/>
          </a:xfrm>
          <a:prstGeom prst="rect">
            <a:avLst/>
          </a:prstGeom>
        </p:spPr>
      </p:pic>
      <p:pic>
        <p:nvPicPr>
          <p:cNvPr id="13" name="Picture 12">
            <a:extLst>
              <a:ext uri="{FF2B5EF4-FFF2-40B4-BE49-F238E27FC236}">
                <a16:creationId xmlns:a16="http://schemas.microsoft.com/office/drawing/2014/main" id="{A95DBA59-DAE8-D037-FD2D-108940116149}"/>
              </a:ext>
            </a:extLst>
          </p:cNvPr>
          <p:cNvPicPr>
            <a:picLocks noChangeAspect="1"/>
          </p:cNvPicPr>
          <p:nvPr/>
        </p:nvPicPr>
        <p:blipFill>
          <a:blip r:embed="rId5"/>
          <a:stretch>
            <a:fillRect/>
          </a:stretch>
        </p:blipFill>
        <p:spPr>
          <a:xfrm>
            <a:off x="6638002" y="3435639"/>
            <a:ext cx="3619500" cy="847725"/>
          </a:xfrm>
          <a:prstGeom prst="rect">
            <a:avLst/>
          </a:prstGeom>
        </p:spPr>
      </p:pic>
      <p:pic>
        <p:nvPicPr>
          <p:cNvPr id="17" name="Picture 16">
            <a:extLst>
              <a:ext uri="{FF2B5EF4-FFF2-40B4-BE49-F238E27FC236}">
                <a16:creationId xmlns:a16="http://schemas.microsoft.com/office/drawing/2014/main" id="{0D395E39-BDBC-4932-5A84-52E6950EC4A4}"/>
              </a:ext>
            </a:extLst>
          </p:cNvPr>
          <p:cNvPicPr>
            <a:picLocks noChangeAspect="1"/>
          </p:cNvPicPr>
          <p:nvPr/>
        </p:nvPicPr>
        <p:blipFill>
          <a:blip r:embed="rId6"/>
          <a:stretch>
            <a:fillRect/>
          </a:stretch>
        </p:blipFill>
        <p:spPr>
          <a:xfrm>
            <a:off x="6922565" y="1737796"/>
            <a:ext cx="2005013" cy="2100263"/>
          </a:xfrm>
          <a:prstGeom prst="rect">
            <a:avLst/>
          </a:prstGeom>
        </p:spPr>
      </p:pic>
      <p:pic>
        <p:nvPicPr>
          <p:cNvPr id="19" name="Picture 18">
            <a:extLst>
              <a:ext uri="{FF2B5EF4-FFF2-40B4-BE49-F238E27FC236}">
                <a16:creationId xmlns:a16="http://schemas.microsoft.com/office/drawing/2014/main" id="{ABE1AF27-4BB9-C9FB-2AD6-92F9B6D5834D}"/>
              </a:ext>
            </a:extLst>
          </p:cNvPr>
          <p:cNvPicPr>
            <a:picLocks noChangeAspect="1"/>
          </p:cNvPicPr>
          <p:nvPr/>
        </p:nvPicPr>
        <p:blipFill>
          <a:blip r:embed="rId7"/>
          <a:stretch>
            <a:fillRect/>
          </a:stretch>
        </p:blipFill>
        <p:spPr>
          <a:xfrm>
            <a:off x="3400289" y="1265738"/>
            <a:ext cx="4419600" cy="1114425"/>
          </a:xfrm>
          <a:prstGeom prst="rect">
            <a:avLst/>
          </a:prstGeom>
        </p:spPr>
      </p:pic>
      <p:pic>
        <p:nvPicPr>
          <p:cNvPr id="24" name="Picture 23">
            <a:extLst>
              <a:ext uri="{FF2B5EF4-FFF2-40B4-BE49-F238E27FC236}">
                <a16:creationId xmlns:a16="http://schemas.microsoft.com/office/drawing/2014/main" id="{83D24B4C-0997-B814-26DC-5CEA5FA97871}"/>
              </a:ext>
            </a:extLst>
          </p:cNvPr>
          <p:cNvPicPr>
            <a:picLocks noChangeAspect="1"/>
          </p:cNvPicPr>
          <p:nvPr/>
        </p:nvPicPr>
        <p:blipFill>
          <a:blip r:embed="rId8"/>
          <a:stretch>
            <a:fillRect/>
          </a:stretch>
        </p:blipFill>
        <p:spPr>
          <a:xfrm>
            <a:off x="4212310" y="2389326"/>
            <a:ext cx="2600325" cy="700088"/>
          </a:xfrm>
          <a:prstGeom prst="rect">
            <a:avLst/>
          </a:prstGeom>
        </p:spPr>
      </p:pic>
      <p:pic>
        <p:nvPicPr>
          <p:cNvPr id="25" name="Picture 24">
            <a:extLst>
              <a:ext uri="{FF2B5EF4-FFF2-40B4-BE49-F238E27FC236}">
                <a16:creationId xmlns:a16="http://schemas.microsoft.com/office/drawing/2014/main" id="{26D5B3A6-4B10-841E-A711-57053CDBD1EC}"/>
              </a:ext>
            </a:extLst>
          </p:cNvPr>
          <p:cNvPicPr>
            <a:picLocks noChangeAspect="1"/>
          </p:cNvPicPr>
          <p:nvPr/>
        </p:nvPicPr>
        <p:blipFill>
          <a:blip r:embed="rId9"/>
          <a:stretch>
            <a:fillRect/>
          </a:stretch>
        </p:blipFill>
        <p:spPr>
          <a:xfrm>
            <a:off x="3239653" y="1927342"/>
            <a:ext cx="2371725" cy="862013"/>
          </a:xfrm>
          <a:prstGeom prst="rect">
            <a:avLst/>
          </a:prstGeom>
        </p:spPr>
      </p:pic>
    </p:spTree>
    <p:extLst>
      <p:ext uri="{BB962C8B-B14F-4D97-AF65-F5344CB8AC3E}">
        <p14:creationId xmlns:p14="http://schemas.microsoft.com/office/powerpoint/2010/main" val="319677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24BC2C-3FD2-D3AC-6CAF-7F9C71497688}"/>
              </a:ext>
            </a:extLst>
          </p:cNvPr>
          <p:cNvPicPr>
            <a:picLocks noChangeAspect="1"/>
          </p:cNvPicPr>
          <p:nvPr/>
        </p:nvPicPr>
        <p:blipFill>
          <a:blip r:embed="rId2"/>
          <a:stretch>
            <a:fillRect/>
          </a:stretch>
        </p:blipFill>
        <p:spPr>
          <a:xfrm>
            <a:off x="5085128" y="4297992"/>
            <a:ext cx="1143000" cy="2471738"/>
          </a:xfrm>
          <a:prstGeom prst="rect">
            <a:avLst/>
          </a:prstGeom>
        </p:spPr>
      </p:pic>
      <p:pic>
        <p:nvPicPr>
          <p:cNvPr id="10" name="Picture 9">
            <a:extLst>
              <a:ext uri="{FF2B5EF4-FFF2-40B4-BE49-F238E27FC236}">
                <a16:creationId xmlns:a16="http://schemas.microsoft.com/office/drawing/2014/main" id="{E14C8373-FBC3-BF95-A673-C455B51A9166}"/>
              </a:ext>
            </a:extLst>
          </p:cNvPr>
          <p:cNvPicPr>
            <a:picLocks noChangeAspect="1"/>
          </p:cNvPicPr>
          <p:nvPr/>
        </p:nvPicPr>
        <p:blipFill>
          <a:blip r:embed="rId3"/>
          <a:stretch>
            <a:fillRect/>
          </a:stretch>
        </p:blipFill>
        <p:spPr>
          <a:xfrm>
            <a:off x="6756654" y="3009262"/>
            <a:ext cx="3348038" cy="3776663"/>
          </a:xfrm>
          <a:prstGeom prst="rect">
            <a:avLst/>
          </a:prstGeom>
        </p:spPr>
      </p:pic>
      <p:pic>
        <p:nvPicPr>
          <p:cNvPr id="33" name="Picture 32">
            <a:extLst>
              <a:ext uri="{FF2B5EF4-FFF2-40B4-BE49-F238E27FC236}">
                <a16:creationId xmlns:a16="http://schemas.microsoft.com/office/drawing/2014/main" id="{FA845B75-97B4-00B8-7402-3807AD42E1DC}"/>
              </a:ext>
            </a:extLst>
          </p:cNvPr>
          <p:cNvPicPr>
            <a:picLocks noChangeAspect="1"/>
          </p:cNvPicPr>
          <p:nvPr/>
        </p:nvPicPr>
        <p:blipFill>
          <a:blip r:embed="rId4"/>
          <a:stretch>
            <a:fillRect/>
          </a:stretch>
        </p:blipFill>
        <p:spPr>
          <a:xfrm>
            <a:off x="6849260" y="1032678"/>
            <a:ext cx="1824038" cy="2614613"/>
          </a:xfrm>
          <a:prstGeom prst="rect">
            <a:avLst/>
          </a:prstGeom>
        </p:spPr>
      </p:pic>
      <p:sp>
        <p:nvSpPr>
          <p:cNvPr id="34" name="TextBox 33">
            <a:extLst>
              <a:ext uri="{FF2B5EF4-FFF2-40B4-BE49-F238E27FC236}">
                <a16:creationId xmlns:a16="http://schemas.microsoft.com/office/drawing/2014/main" id="{2205E7C2-0502-EEFA-E423-E83AA117341D}"/>
              </a:ext>
            </a:extLst>
          </p:cNvPr>
          <p:cNvSpPr txBox="1"/>
          <p:nvPr/>
        </p:nvSpPr>
        <p:spPr>
          <a:xfrm rot="16200000">
            <a:off x="-3229489"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Labels - Summary</a:t>
            </a:r>
          </a:p>
        </p:txBody>
      </p:sp>
      <p:pic>
        <p:nvPicPr>
          <p:cNvPr id="6" name="Picture 5">
            <a:extLst>
              <a:ext uri="{FF2B5EF4-FFF2-40B4-BE49-F238E27FC236}">
                <a16:creationId xmlns:a16="http://schemas.microsoft.com/office/drawing/2014/main" id="{A8965676-F048-E5BB-E4A0-5F7F7484DAC0}"/>
              </a:ext>
            </a:extLst>
          </p:cNvPr>
          <p:cNvPicPr>
            <a:picLocks noChangeAspect="1"/>
          </p:cNvPicPr>
          <p:nvPr/>
        </p:nvPicPr>
        <p:blipFill>
          <a:blip r:embed="rId5"/>
          <a:stretch>
            <a:fillRect/>
          </a:stretch>
        </p:blipFill>
        <p:spPr>
          <a:xfrm>
            <a:off x="5139539" y="3252601"/>
            <a:ext cx="5857875" cy="1747838"/>
          </a:xfrm>
          <a:prstGeom prst="rect">
            <a:avLst/>
          </a:prstGeom>
        </p:spPr>
      </p:pic>
      <p:pic>
        <p:nvPicPr>
          <p:cNvPr id="19" name="Picture 18">
            <a:extLst>
              <a:ext uri="{FF2B5EF4-FFF2-40B4-BE49-F238E27FC236}">
                <a16:creationId xmlns:a16="http://schemas.microsoft.com/office/drawing/2014/main" id="{37FF14CF-4FC6-6674-2393-6DA8468FC8E3}"/>
              </a:ext>
            </a:extLst>
          </p:cNvPr>
          <p:cNvPicPr>
            <a:picLocks noChangeAspect="1"/>
          </p:cNvPicPr>
          <p:nvPr/>
        </p:nvPicPr>
        <p:blipFill>
          <a:blip r:embed="rId6"/>
          <a:stretch>
            <a:fillRect/>
          </a:stretch>
        </p:blipFill>
        <p:spPr>
          <a:xfrm>
            <a:off x="7661105" y="1028513"/>
            <a:ext cx="2905125" cy="2224088"/>
          </a:xfrm>
          <a:prstGeom prst="rect">
            <a:avLst/>
          </a:prstGeom>
        </p:spPr>
      </p:pic>
      <p:pic>
        <p:nvPicPr>
          <p:cNvPr id="11" name="Picture 10">
            <a:extLst>
              <a:ext uri="{FF2B5EF4-FFF2-40B4-BE49-F238E27FC236}">
                <a16:creationId xmlns:a16="http://schemas.microsoft.com/office/drawing/2014/main" id="{1D1D8E7E-83E7-BE5F-2578-227B907579D3}"/>
              </a:ext>
            </a:extLst>
          </p:cNvPr>
          <p:cNvPicPr>
            <a:picLocks noChangeAspect="1"/>
          </p:cNvPicPr>
          <p:nvPr/>
        </p:nvPicPr>
        <p:blipFill>
          <a:blip r:embed="rId7"/>
          <a:stretch>
            <a:fillRect/>
          </a:stretch>
        </p:blipFill>
        <p:spPr>
          <a:xfrm>
            <a:off x="6637113" y="2495"/>
            <a:ext cx="2319338" cy="1181100"/>
          </a:xfrm>
          <a:prstGeom prst="rect">
            <a:avLst/>
          </a:prstGeom>
        </p:spPr>
      </p:pic>
    </p:spTree>
    <p:extLst>
      <p:ext uri="{BB962C8B-B14F-4D97-AF65-F5344CB8AC3E}">
        <p14:creationId xmlns:p14="http://schemas.microsoft.com/office/powerpoint/2010/main" val="247986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10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6AB006-785E-52BA-70DB-D89AA35D468D}"/>
              </a:ext>
            </a:extLst>
          </p:cNvPr>
          <p:cNvPicPr>
            <a:picLocks noChangeAspect="1"/>
          </p:cNvPicPr>
          <p:nvPr/>
        </p:nvPicPr>
        <p:blipFill>
          <a:blip r:embed="rId2"/>
          <a:stretch>
            <a:fillRect/>
          </a:stretch>
        </p:blipFill>
        <p:spPr>
          <a:xfrm>
            <a:off x="5085128" y="4297992"/>
            <a:ext cx="1143000" cy="2471738"/>
          </a:xfrm>
          <a:prstGeom prst="rect">
            <a:avLst/>
          </a:prstGeom>
        </p:spPr>
      </p:pic>
      <p:pic>
        <p:nvPicPr>
          <p:cNvPr id="3" name="Picture 2">
            <a:extLst>
              <a:ext uri="{FF2B5EF4-FFF2-40B4-BE49-F238E27FC236}">
                <a16:creationId xmlns:a16="http://schemas.microsoft.com/office/drawing/2014/main" id="{02B7BB60-DDF9-03DB-FF8A-EAC328A5C67E}"/>
              </a:ext>
            </a:extLst>
          </p:cNvPr>
          <p:cNvPicPr>
            <a:picLocks noChangeAspect="1"/>
          </p:cNvPicPr>
          <p:nvPr/>
        </p:nvPicPr>
        <p:blipFill>
          <a:blip r:embed="rId3"/>
          <a:stretch>
            <a:fillRect/>
          </a:stretch>
        </p:blipFill>
        <p:spPr>
          <a:xfrm>
            <a:off x="2635296" y="5297541"/>
            <a:ext cx="2476500" cy="1595438"/>
          </a:xfrm>
          <a:prstGeom prst="rect">
            <a:avLst/>
          </a:prstGeom>
        </p:spPr>
      </p:pic>
      <p:pic>
        <p:nvPicPr>
          <p:cNvPr id="10" name="Picture 9">
            <a:extLst>
              <a:ext uri="{FF2B5EF4-FFF2-40B4-BE49-F238E27FC236}">
                <a16:creationId xmlns:a16="http://schemas.microsoft.com/office/drawing/2014/main" id="{E14C8373-FBC3-BF95-A673-C455B51A9166}"/>
              </a:ext>
            </a:extLst>
          </p:cNvPr>
          <p:cNvPicPr>
            <a:picLocks noChangeAspect="1"/>
          </p:cNvPicPr>
          <p:nvPr/>
        </p:nvPicPr>
        <p:blipFill>
          <a:blip r:embed="rId4"/>
          <a:stretch>
            <a:fillRect/>
          </a:stretch>
        </p:blipFill>
        <p:spPr>
          <a:xfrm>
            <a:off x="6756654" y="3009262"/>
            <a:ext cx="3348038" cy="3776663"/>
          </a:xfrm>
          <a:prstGeom prst="rect">
            <a:avLst/>
          </a:prstGeom>
        </p:spPr>
      </p:pic>
      <p:pic>
        <p:nvPicPr>
          <p:cNvPr id="5" name="Picture 4">
            <a:extLst>
              <a:ext uri="{FF2B5EF4-FFF2-40B4-BE49-F238E27FC236}">
                <a16:creationId xmlns:a16="http://schemas.microsoft.com/office/drawing/2014/main" id="{BCEA883B-4DA8-5BC6-419C-93E4BC05F268}"/>
              </a:ext>
            </a:extLst>
          </p:cNvPr>
          <p:cNvPicPr>
            <a:picLocks noChangeAspect="1"/>
          </p:cNvPicPr>
          <p:nvPr/>
        </p:nvPicPr>
        <p:blipFill>
          <a:blip r:embed="rId5"/>
          <a:stretch>
            <a:fillRect/>
          </a:stretch>
        </p:blipFill>
        <p:spPr>
          <a:xfrm>
            <a:off x="3073836" y="2144722"/>
            <a:ext cx="1143000" cy="2762250"/>
          </a:xfrm>
          <a:prstGeom prst="rect">
            <a:avLst/>
          </a:prstGeom>
        </p:spPr>
      </p:pic>
      <p:pic>
        <p:nvPicPr>
          <p:cNvPr id="13" name="Picture 12">
            <a:extLst>
              <a:ext uri="{FF2B5EF4-FFF2-40B4-BE49-F238E27FC236}">
                <a16:creationId xmlns:a16="http://schemas.microsoft.com/office/drawing/2014/main" id="{B51D61FB-6F44-D238-678F-7B2B5175E75F}"/>
              </a:ext>
            </a:extLst>
          </p:cNvPr>
          <p:cNvPicPr>
            <a:picLocks noChangeAspect="1"/>
          </p:cNvPicPr>
          <p:nvPr/>
        </p:nvPicPr>
        <p:blipFill>
          <a:blip r:embed="rId6"/>
          <a:stretch>
            <a:fillRect/>
          </a:stretch>
        </p:blipFill>
        <p:spPr>
          <a:xfrm>
            <a:off x="3153791" y="1018279"/>
            <a:ext cx="3895725" cy="2347913"/>
          </a:xfrm>
          <a:prstGeom prst="rect">
            <a:avLst/>
          </a:prstGeom>
        </p:spPr>
      </p:pic>
      <p:pic>
        <p:nvPicPr>
          <p:cNvPr id="15" name="Picture 14">
            <a:extLst>
              <a:ext uri="{FF2B5EF4-FFF2-40B4-BE49-F238E27FC236}">
                <a16:creationId xmlns:a16="http://schemas.microsoft.com/office/drawing/2014/main" id="{20C9AADA-389A-84A7-2825-9DB92B8CB6E4}"/>
              </a:ext>
            </a:extLst>
          </p:cNvPr>
          <p:cNvPicPr>
            <a:picLocks noChangeAspect="1"/>
          </p:cNvPicPr>
          <p:nvPr/>
        </p:nvPicPr>
        <p:blipFill>
          <a:blip r:embed="rId7"/>
          <a:stretch>
            <a:fillRect/>
          </a:stretch>
        </p:blipFill>
        <p:spPr>
          <a:xfrm>
            <a:off x="1274936" y="2153901"/>
            <a:ext cx="1885950" cy="3100388"/>
          </a:xfrm>
          <a:prstGeom prst="rect">
            <a:avLst/>
          </a:prstGeom>
        </p:spPr>
      </p:pic>
      <p:pic>
        <p:nvPicPr>
          <p:cNvPr id="33" name="Picture 32">
            <a:extLst>
              <a:ext uri="{FF2B5EF4-FFF2-40B4-BE49-F238E27FC236}">
                <a16:creationId xmlns:a16="http://schemas.microsoft.com/office/drawing/2014/main" id="{FA845B75-97B4-00B8-7402-3807AD42E1DC}"/>
              </a:ext>
            </a:extLst>
          </p:cNvPr>
          <p:cNvPicPr>
            <a:picLocks noChangeAspect="1"/>
          </p:cNvPicPr>
          <p:nvPr/>
        </p:nvPicPr>
        <p:blipFill>
          <a:blip r:embed="rId8"/>
          <a:stretch>
            <a:fillRect/>
          </a:stretch>
        </p:blipFill>
        <p:spPr>
          <a:xfrm>
            <a:off x="6849260" y="1032678"/>
            <a:ext cx="1824038" cy="2614613"/>
          </a:xfrm>
          <a:prstGeom prst="rect">
            <a:avLst/>
          </a:prstGeom>
        </p:spPr>
      </p:pic>
      <p:pic>
        <p:nvPicPr>
          <p:cNvPr id="7" name="Picture 6">
            <a:extLst>
              <a:ext uri="{FF2B5EF4-FFF2-40B4-BE49-F238E27FC236}">
                <a16:creationId xmlns:a16="http://schemas.microsoft.com/office/drawing/2014/main" id="{7B42F5AA-F30C-C688-3BF3-C72613FF805E}"/>
              </a:ext>
            </a:extLst>
          </p:cNvPr>
          <p:cNvPicPr>
            <a:picLocks noChangeAspect="1"/>
          </p:cNvPicPr>
          <p:nvPr/>
        </p:nvPicPr>
        <p:blipFill>
          <a:blip r:embed="rId9"/>
          <a:stretch>
            <a:fillRect/>
          </a:stretch>
        </p:blipFill>
        <p:spPr>
          <a:xfrm>
            <a:off x="2488474" y="0"/>
            <a:ext cx="2986088" cy="1162050"/>
          </a:xfrm>
          <a:prstGeom prst="rect">
            <a:avLst/>
          </a:prstGeom>
        </p:spPr>
      </p:pic>
      <p:pic>
        <p:nvPicPr>
          <p:cNvPr id="17" name="Picture 16">
            <a:extLst>
              <a:ext uri="{FF2B5EF4-FFF2-40B4-BE49-F238E27FC236}">
                <a16:creationId xmlns:a16="http://schemas.microsoft.com/office/drawing/2014/main" id="{9C21AD52-CA00-D8ED-D749-65E48BC36FEB}"/>
              </a:ext>
            </a:extLst>
          </p:cNvPr>
          <p:cNvPicPr>
            <a:picLocks noChangeAspect="1"/>
          </p:cNvPicPr>
          <p:nvPr/>
        </p:nvPicPr>
        <p:blipFill>
          <a:blip r:embed="rId10"/>
          <a:stretch>
            <a:fillRect/>
          </a:stretch>
        </p:blipFill>
        <p:spPr>
          <a:xfrm>
            <a:off x="8555206" y="819688"/>
            <a:ext cx="3524250" cy="495300"/>
          </a:xfrm>
          <a:prstGeom prst="rect">
            <a:avLst/>
          </a:prstGeom>
        </p:spPr>
      </p:pic>
      <p:sp>
        <p:nvSpPr>
          <p:cNvPr id="34" name="TextBox 33">
            <a:extLst>
              <a:ext uri="{FF2B5EF4-FFF2-40B4-BE49-F238E27FC236}">
                <a16:creationId xmlns:a16="http://schemas.microsoft.com/office/drawing/2014/main" id="{2205E7C2-0502-EEFA-E423-E83AA117341D}"/>
              </a:ext>
            </a:extLst>
          </p:cNvPr>
          <p:cNvSpPr txBox="1"/>
          <p:nvPr/>
        </p:nvSpPr>
        <p:spPr>
          <a:xfrm rot="16200000">
            <a:off x="-3229489" y="3228946"/>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Labels - More Details</a:t>
            </a:r>
          </a:p>
        </p:txBody>
      </p:sp>
      <p:pic>
        <p:nvPicPr>
          <p:cNvPr id="36" name="Picture 35">
            <a:extLst>
              <a:ext uri="{FF2B5EF4-FFF2-40B4-BE49-F238E27FC236}">
                <a16:creationId xmlns:a16="http://schemas.microsoft.com/office/drawing/2014/main" id="{292A333E-B5F2-3B9A-40B1-467EDD69810D}"/>
              </a:ext>
            </a:extLst>
          </p:cNvPr>
          <p:cNvPicPr>
            <a:picLocks noChangeAspect="1"/>
          </p:cNvPicPr>
          <p:nvPr/>
        </p:nvPicPr>
        <p:blipFill>
          <a:blip r:embed="rId11"/>
          <a:stretch>
            <a:fillRect/>
          </a:stretch>
        </p:blipFill>
        <p:spPr>
          <a:xfrm>
            <a:off x="4129232" y="3051511"/>
            <a:ext cx="2952750" cy="1143000"/>
          </a:xfrm>
          <a:prstGeom prst="rect">
            <a:avLst/>
          </a:prstGeom>
        </p:spPr>
      </p:pic>
      <p:pic>
        <p:nvPicPr>
          <p:cNvPr id="6" name="Picture 5">
            <a:extLst>
              <a:ext uri="{FF2B5EF4-FFF2-40B4-BE49-F238E27FC236}">
                <a16:creationId xmlns:a16="http://schemas.microsoft.com/office/drawing/2014/main" id="{A8965676-F048-E5BB-E4A0-5F7F7484DAC0}"/>
              </a:ext>
            </a:extLst>
          </p:cNvPr>
          <p:cNvPicPr>
            <a:picLocks noChangeAspect="1"/>
          </p:cNvPicPr>
          <p:nvPr/>
        </p:nvPicPr>
        <p:blipFill>
          <a:blip r:embed="rId12"/>
          <a:stretch>
            <a:fillRect/>
          </a:stretch>
        </p:blipFill>
        <p:spPr>
          <a:xfrm>
            <a:off x="5139539" y="3252601"/>
            <a:ext cx="5857875" cy="1747838"/>
          </a:xfrm>
          <a:prstGeom prst="rect">
            <a:avLst/>
          </a:prstGeom>
        </p:spPr>
      </p:pic>
      <p:pic>
        <p:nvPicPr>
          <p:cNvPr id="4" name="Picture 3">
            <a:extLst>
              <a:ext uri="{FF2B5EF4-FFF2-40B4-BE49-F238E27FC236}">
                <a16:creationId xmlns:a16="http://schemas.microsoft.com/office/drawing/2014/main" id="{2779727D-BB78-7C6C-1DB1-36B2E63B662D}"/>
              </a:ext>
            </a:extLst>
          </p:cNvPr>
          <p:cNvPicPr>
            <a:picLocks noChangeAspect="1"/>
          </p:cNvPicPr>
          <p:nvPr/>
        </p:nvPicPr>
        <p:blipFill>
          <a:blip r:embed="rId13"/>
          <a:stretch>
            <a:fillRect/>
          </a:stretch>
        </p:blipFill>
        <p:spPr>
          <a:xfrm>
            <a:off x="5474562" y="1038078"/>
            <a:ext cx="2019300" cy="2219325"/>
          </a:xfrm>
          <a:prstGeom prst="rect">
            <a:avLst/>
          </a:prstGeom>
        </p:spPr>
      </p:pic>
      <p:pic>
        <p:nvPicPr>
          <p:cNvPr id="8" name="Picture 7">
            <a:extLst>
              <a:ext uri="{FF2B5EF4-FFF2-40B4-BE49-F238E27FC236}">
                <a16:creationId xmlns:a16="http://schemas.microsoft.com/office/drawing/2014/main" id="{2E330C56-9EF2-845A-D893-3821785E39B2}"/>
              </a:ext>
            </a:extLst>
          </p:cNvPr>
          <p:cNvPicPr>
            <a:picLocks noChangeAspect="1"/>
          </p:cNvPicPr>
          <p:nvPr/>
        </p:nvPicPr>
        <p:blipFill>
          <a:blip r:embed="rId14"/>
          <a:stretch>
            <a:fillRect/>
          </a:stretch>
        </p:blipFill>
        <p:spPr>
          <a:xfrm>
            <a:off x="7661105" y="1027825"/>
            <a:ext cx="2905125" cy="2224088"/>
          </a:xfrm>
          <a:prstGeom prst="rect">
            <a:avLst/>
          </a:prstGeom>
        </p:spPr>
      </p:pic>
      <p:pic>
        <p:nvPicPr>
          <p:cNvPr id="11" name="Picture 10">
            <a:extLst>
              <a:ext uri="{FF2B5EF4-FFF2-40B4-BE49-F238E27FC236}">
                <a16:creationId xmlns:a16="http://schemas.microsoft.com/office/drawing/2014/main" id="{1D1D8E7E-83E7-BE5F-2578-227B907579D3}"/>
              </a:ext>
            </a:extLst>
          </p:cNvPr>
          <p:cNvPicPr>
            <a:picLocks noChangeAspect="1"/>
          </p:cNvPicPr>
          <p:nvPr/>
        </p:nvPicPr>
        <p:blipFill>
          <a:blip r:embed="rId15"/>
          <a:stretch>
            <a:fillRect/>
          </a:stretch>
        </p:blipFill>
        <p:spPr>
          <a:xfrm>
            <a:off x="6637113" y="2495"/>
            <a:ext cx="2319338" cy="1181100"/>
          </a:xfrm>
          <a:prstGeom prst="rect">
            <a:avLst/>
          </a:prstGeom>
        </p:spPr>
      </p:pic>
      <p:grpSp>
        <p:nvGrpSpPr>
          <p:cNvPr id="20" name="Group 19">
            <a:extLst>
              <a:ext uri="{FF2B5EF4-FFF2-40B4-BE49-F238E27FC236}">
                <a16:creationId xmlns:a16="http://schemas.microsoft.com/office/drawing/2014/main" id="{DF1D99D3-6F61-B205-9AA3-6B229E252958}"/>
              </a:ext>
            </a:extLst>
          </p:cNvPr>
          <p:cNvGrpSpPr/>
          <p:nvPr/>
        </p:nvGrpSpPr>
        <p:grpSpPr>
          <a:xfrm>
            <a:off x="3973069" y="3301143"/>
            <a:ext cx="376238" cy="1545611"/>
            <a:chOff x="3973069" y="3301143"/>
            <a:chExt cx="376238" cy="1545611"/>
          </a:xfrm>
        </p:grpSpPr>
        <p:pic>
          <p:nvPicPr>
            <p:cNvPr id="12" name="Picture 11">
              <a:extLst>
                <a:ext uri="{FF2B5EF4-FFF2-40B4-BE49-F238E27FC236}">
                  <a16:creationId xmlns:a16="http://schemas.microsoft.com/office/drawing/2014/main" id="{E4947D2A-BDEA-14A8-FD4D-3D89E131C517}"/>
                </a:ext>
              </a:extLst>
            </p:cNvPr>
            <p:cNvPicPr>
              <a:picLocks noChangeAspect="1"/>
            </p:cNvPicPr>
            <p:nvPr/>
          </p:nvPicPr>
          <p:blipFill>
            <a:blip r:embed="rId16"/>
            <a:stretch>
              <a:fillRect/>
            </a:stretch>
          </p:blipFill>
          <p:spPr>
            <a:xfrm>
              <a:off x="3973069" y="3301143"/>
              <a:ext cx="376238" cy="481013"/>
            </a:xfrm>
            <a:prstGeom prst="rect">
              <a:avLst/>
            </a:prstGeom>
          </p:spPr>
        </p:pic>
        <p:pic>
          <p:nvPicPr>
            <p:cNvPr id="16" name="Picture 15">
              <a:extLst>
                <a:ext uri="{FF2B5EF4-FFF2-40B4-BE49-F238E27FC236}">
                  <a16:creationId xmlns:a16="http://schemas.microsoft.com/office/drawing/2014/main" id="{72F5463E-D798-3F45-C2BF-A2D960CD381C}"/>
                </a:ext>
              </a:extLst>
            </p:cNvPr>
            <p:cNvPicPr>
              <a:picLocks noChangeAspect="1"/>
            </p:cNvPicPr>
            <p:nvPr/>
          </p:nvPicPr>
          <p:blipFill>
            <a:blip r:embed="rId17"/>
            <a:stretch>
              <a:fillRect/>
            </a:stretch>
          </p:blipFill>
          <p:spPr>
            <a:xfrm>
              <a:off x="3973069" y="4365741"/>
              <a:ext cx="376238" cy="481013"/>
            </a:xfrm>
            <a:prstGeom prst="rect">
              <a:avLst/>
            </a:prstGeom>
          </p:spPr>
        </p:pic>
        <p:pic>
          <p:nvPicPr>
            <p:cNvPr id="19" name="Picture 18">
              <a:extLst>
                <a:ext uri="{FF2B5EF4-FFF2-40B4-BE49-F238E27FC236}">
                  <a16:creationId xmlns:a16="http://schemas.microsoft.com/office/drawing/2014/main" id="{1BC8A2BA-EAC8-CE25-81C5-9BFB34B41796}"/>
                </a:ext>
              </a:extLst>
            </p:cNvPr>
            <p:cNvPicPr>
              <a:picLocks noChangeAspect="1"/>
            </p:cNvPicPr>
            <p:nvPr/>
          </p:nvPicPr>
          <p:blipFill>
            <a:blip r:embed="rId18"/>
            <a:stretch>
              <a:fillRect/>
            </a:stretch>
          </p:blipFill>
          <p:spPr>
            <a:xfrm>
              <a:off x="3973069" y="3833442"/>
              <a:ext cx="376238" cy="481013"/>
            </a:xfrm>
            <a:prstGeom prst="rect">
              <a:avLst/>
            </a:prstGeom>
          </p:spPr>
        </p:pic>
      </p:grpSp>
    </p:spTree>
    <p:extLst>
      <p:ext uri="{BB962C8B-B14F-4D97-AF65-F5344CB8AC3E}">
        <p14:creationId xmlns:p14="http://schemas.microsoft.com/office/powerpoint/2010/main" val="304143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D8810B3-1871-63C7-1A0E-B4C6E123A90A}"/>
              </a:ext>
            </a:extLst>
          </p:cNvPr>
          <p:cNvPicPr>
            <a:picLocks noChangeAspect="1"/>
          </p:cNvPicPr>
          <p:nvPr/>
        </p:nvPicPr>
        <p:blipFill>
          <a:blip r:embed="rId2"/>
          <a:stretch>
            <a:fillRect/>
          </a:stretch>
        </p:blipFill>
        <p:spPr>
          <a:xfrm>
            <a:off x="6502629" y="2787810"/>
            <a:ext cx="1143000" cy="690563"/>
          </a:xfrm>
          <a:prstGeom prst="rect">
            <a:avLst/>
          </a:prstGeom>
        </p:spPr>
      </p:pic>
      <p:sp>
        <p:nvSpPr>
          <p:cNvPr id="5" name="TextBox 4">
            <a:extLst>
              <a:ext uri="{FF2B5EF4-FFF2-40B4-BE49-F238E27FC236}">
                <a16:creationId xmlns:a16="http://schemas.microsoft.com/office/drawing/2014/main" id="{BCADBF0E-BB21-4A3A-9A5F-6401F1843D1A}"/>
              </a:ext>
            </a:extLst>
          </p:cNvPr>
          <p:cNvSpPr txBox="1"/>
          <p:nvPr/>
        </p:nvSpPr>
        <p:spPr>
          <a:xfrm rot="16200000">
            <a:off x="-3228836" y="3227433"/>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 </a:t>
            </a:r>
            <a:r>
              <a:rPr kumimoji="0" lang="en-US" sz="2000" b="0" i="0" u="none" strike="noStrike" kern="1200" cap="none" spc="0" normalizeH="0" baseline="0" noProof="0" dirty="0">
                <a:ln>
                  <a:noFill/>
                </a:ln>
                <a:solidFill>
                  <a:srgbClr val="FFFFFF"/>
                </a:solidFill>
                <a:effectLst/>
                <a:uLnTx/>
                <a:uFillTx/>
                <a:latin typeface="Segoe UI"/>
                <a:ea typeface="+mn-ea"/>
                <a:cs typeface="+mn-cs"/>
              </a:rPr>
              <a:t>Summary</a:t>
            </a:r>
          </a:p>
        </p:txBody>
      </p:sp>
      <p:pic>
        <p:nvPicPr>
          <p:cNvPr id="9" name="Picture 8">
            <a:extLst>
              <a:ext uri="{FF2B5EF4-FFF2-40B4-BE49-F238E27FC236}">
                <a16:creationId xmlns:a16="http://schemas.microsoft.com/office/drawing/2014/main" id="{29937425-1293-B5B4-1F61-886939B0D5EB}"/>
              </a:ext>
            </a:extLst>
          </p:cNvPr>
          <p:cNvPicPr>
            <a:picLocks noChangeAspect="1"/>
          </p:cNvPicPr>
          <p:nvPr/>
        </p:nvPicPr>
        <p:blipFill>
          <a:blip r:embed="rId3"/>
          <a:stretch>
            <a:fillRect/>
          </a:stretch>
        </p:blipFill>
        <p:spPr>
          <a:xfrm>
            <a:off x="6083307" y="25309"/>
            <a:ext cx="2719388" cy="1157288"/>
          </a:xfrm>
          <a:prstGeom prst="rect">
            <a:avLst/>
          </a:prstGeom>
        </p:spPr>
      </p:pic>
      <p:pic>
        <p:nvPicPr>
          <p:cNvPr id="15" name="Picture 14">
            <a:extLst>
              <a:ext uri="{FF2B5EF4-FFF2-40B4-BE49-F238E27FC236}">
                <a16:creationId xmlns:a16="http://schemas.microsoft.com/office/drawing/2014/main" id="{D6D04D01-6D53-64FA-4797-F520CFE1E8D7}"/>
              </a:ext>
            </a:extLst>
          </p:cNvPr>
          <p:cNvPicPr>
            <a:picLocks noChangeAspect="1"/>
          </p:cNvPicPr>
          <p:nvPr/>
        </p:nvPicPr>
        <p:blipFill>
          <a:blip r:embed="rId4"/>
          <a:stretch>
            <a:fillRect/>
          </a:stretch>
        </p:blipFill>
        <p:spPr>
          <a:xfrm>
            <a:off x="8000573" y="983074"/>
            <a:ext cx="4171950" cy="2395538"/>
          </a:xfrm>
          <a:prstGeom prst="rect">
            <a:avLst/>
          </a:prstGeom>
        </p:spPr>
      </p:pic>
      <p:pic>
        <p:nvPicPr>
          <p:cNvPr id="18" name="Picture 17">
            <a:extLst>
              <a:ext uri="{FF2B5EF4-FFF2-40B4-BE49-F238E27FC236}">
                <a16:creationId xmlns:a16="http://schemas.microsoft.com/office/drawing/2014/main" id="{A47F5E4B-B9F7-8FF9-7D55-7450F6DFAF28}"/>
              </a:ext>
            </a:extLst>
          </p:cNvPr>
          <p:cNvPicPr>
            <a:picLocks noChangeAspect="1"/>
          </p:cNvPicPr>
          <p:nvPr/>
        </p:nvPicPr>
        <p:blipFill>
          <a:blip r:embed="rId5"/>
          <a:stretch>
            <a:fillRect/>
          </a:stretch>
        </p:blipFill>
        <p:spPr>
          <a:xfrm>
            <a:off x="6586549" y="1158082"/>
            <a:ext cx="990600" cy="2200275"/>
          </a:xfrm>
          <a:prstGeom prst="rect">
            <a:avLst/>
          </a:prstGeom>
        </p:spPr>
      </p:pic>
      <p:pic>
        <p:nvPicPr>
          <p:cNvPr id="26" name="Picture 25">
            <a:extLst>
              <a:ext uri="{FF2B5EF4-FFF2-40B4-BE49-F238E27FC236}">
                <a16:creationId xmlns:a16="http://schemas.microsoft.com/office/drawing/2014/main" id="{9E9D1DFC-26A4-A59E-38B3-9F6D21021F0D}"/>
              </a:ext>
            </a:extLst>
          </p:cNvPr>
          <p:cNvPicPr>
            <a:picLocks noChangeAspect="1"/>
          </p:cNvPicPr>
          <p:nvPr/>
        </p:nvPicPr>
        <p:blipFill>
          <a:blip r:embed="rId6"/>
          <a:stretch>
            <a:fillRect/>
          </a:stretch>
        </p:blipFill>
        <p:spPr>
          <a:xfrm>
            <a:off x="3592236" y="1161668"/>
            <a:ext cx="3224213" cy="2038350"/>
          </a:xfrm>
          <a:prstGeom prst="rect">
            <a:avLst/>
          </a:prstGeom>
        </p:spPr>
      </p:pic>
      <p:pic>
        <p:nvPicPr>
          <p:cNvPr id="32" name="Picture 31">
            <a:extLst>
              <a:ext uri="{FF2B5EF4-FFF2-40B4-BE49-F238E27FC236}">
                <a16:creationId xmlns:a16="http://schemas.microsoft.com/office/drawing/2014/main" id="{C46C83DE-89A2-C4BE-A6CC-FAED1A5DEA82}"/>
              </a:ext>
            </a:extLst>
          </p:cNvPr>
          <p:cNvPicPr>
            <a:picLocks noChangeAspect="1"/>
          </p:cNvPicPr>
          <p:nvPr/>
        </p:nvPicPr>
        <p:blipFill>
          <a:blip r:embed="rId7"/>
          <a:stretch>
            <a:fillRect/>
          </a:stretch>
        </p:blipFill>
        <p:spPr>
          <a:xfrm>
            <a:off x="1991989" y="4252005"/>
            <a:ext cx="9920288" cy="2571750"/>
          </a:xfrm>
          <a:prstGeom prst="rect">
            <a:avLst/>
          </a:prstGeom>
        </p:spPr>
      </p:pic>
      <p:pic>
        <p:nvPicPr>
          <p:cNvPr id="36" name="Picture 35">
            <a:extLst>
              <a:ext uri="{FF2B5EF4-FFF2-40B4-BE49-F238E27FC236}">
                <a16:creationId xmlns:a16="http://schemas.microsoft.com/office/drawing/2014/main" id="{7AFCAAFC-32AE-5899-4450-AD31BAFD5DB3}"/>
              </a:ext>
            </a:extLst>
          </p:cNvPr>
          <p:cNvPicPr>
            <a:picLocks noChangeAspect="1"/>
          </p:cNvPicPr>
          <p:nvPr/>
        </p:nvPicPr>
        <p:blipFill>
          <a:blip r:embed="rId8"/>
          <a:stretch>
            <a:fillRect/>
          </a:stretch>
        </p:blipFill>
        <p:spPr>
          <a:xfrm>
            <a:off x="2408112" y="2978881"/>
            <a:ext cx="1885950" cy="2495550"/>
          </a:xfrm>
          <a:prstGeom prst="rect">
            <a:avLst/>
          </a:prstGeom>
        </p:spPr>
      </p:pic>
      <p:pic>
        <p:nvPicPr>
          <p:cNvPr id="38" name="Picture 37">
            <a:extLst>
              <a:ext uri="{FF2B5EF4-FFF2-40B4-BE49-F238E27FC236}">
                <a16:creationId xmlns:a16="http://schemas.microsoft.com/office/drawing/2014/main" id="{8F02E3D2-F0E6-D3A0-A517-BD218DA52746}"/>
              </a:ext>
            </a:extLst>
          </p:cNvPr>
          <p:cNvPicPr>
            <a:picLocks noChangeAspect="1"/>
          </p:cNvPicPr>
          <p:nvPr/>
        </p:nvPicPr>
        <p:blipFill>
          <a:blip r:embed="rId9"/>
          <a:stretch>
            <a:fillRect/>
          </a:stretch>
        </p:blipFill>
        <p:spPr>
          <a:xfrm>
            <a:off x="4580558" y="2974159"/>
            <a:ext cx="2286000" cy="3233738"/>
          </a:xfrm>
          <a:prstGeom prst="rect">
            <a:avLst/>
          </a:prstGeom>
        </p:spPr>
      </p:pic>
      <p:pic>
        <p:nvPicPr>
          <p:cNvPr id="40" name="Picture 39">
            <a:extLst>
              <a:ext uri="{FF2B5EF4-FFF2-40B4-BE49-F238E27FC236}">
                <a16:creationId xmlns:a16="http://schemas.microsoft.com/office/drawing/2014/main" id="{BAF01651-1CBC-033D-8ADC-CBAE5F09C84D}"/>
              </a:ext>
            </a:extLst>
          </p:cNvPr>
          <p:cNvPicPr>
            <a:picLocks noChangeAspect="1"/>
          </p:cNvPicPr>
          <p:nvPr/>
        </p:nvPicPr>
        <p:blipFill>
          <a:blip r:embed="rId10"/>
          <a:stretch>
            <a:fillRect/>
          </a:stretch>
        </p:blipFill>
        <p:spPr>
          <a:xfrm>
            <a:off x="2107800" y="6170963"/>
            <a:ext cx="8077200" cy="661988"/>
          </a:xfrm>
          <a:prstGeom prst="rect">
            <a:avLst/>
          </a:prstGeom>
        </p:spPr>
      </p:pic>
      <p:pic>
        <p:nvPicPr>
          <p:cNvPr id="42" name="Picture 41">
            <a:extLst>
              <a:ext uri="{FF2B5EF4-FFF2-40B4-BE49-F238E27FC236}">
                <a16:creationId xmlns:a16="http://schemas.microsoft.com/office/drawing/2014/main" id="{13909DB5-2238-DF3E-48DC-858F18709EB7}"/>
              </a:ext>
            </a:extLst>
          </p:cNvPr>
          <p:cNvPicPr>
            <a:picLocks noChangeAspect="1"/>
          </p:cNvPicPr>
          <p:nvPr/>
        </p:nvPicPr>
        <p:blipFill>
          <a:blip r:embed="rId11"/>
          <a:stretch>
            <a:fillRect/>
          </a:stretch>
        </p:blipFill>
        <p:spPr>
          <a:xfrm>
            <a:off x="8317312" y="4388622"/>
            <a:ext cx="1766888" cy="1819275"/>
          </a:xfrm>
          <a:prstGeom prst="rect">
            <a:avLst/>
          </a:prstGeom>
        </p:spPr>
      </p:pic>
      <p:pic>
        <p:nvPicPr>
          <p:cNvPr id="6" name="Picture 5">
            <a:extLst>
              <a:ext uri="{FF2B5EF4-FFF2-40B4-BE49-F238E27FC236}">
                <a16:creationId xmlns:a16="http://schemas.microsoft.com/office/drawing/2014/main" id="{8F170E0E-EF43-F042-B1C5-30814288CB23}"/>
              </a:ext>
            </a:extLst>
          </p:cNvPr>
          <p:cNvPicPr>
            <a:picLocks noChangeAspect="1"/>
          </p:cNvPicPr>
          <p:nvPr/>
        </p:nvPicPr>
        <p:blipFill>
          <a:blip r:embed="rId12"/>
          <a:stretch>
            <a:fillRect/>
          </a:stretch>
        </p:blipFill>
        <p:spPr>
          <a:xfrm>
            <a:off x="515745" y="1183320"/>
            <a:ext cx="3414713" cy="2314575"/>
          </a:xfrm>
          <a:prstGeom prst="rect">
            <a:avLst/>
          </a:prstGeom>
        </p:spPr>
      </p:pic>
    </p:spTree>
    <p:extLst>
      <p:ext uri="{BB962C8B-B14F-4D97-AF65-F5344CB8AC3E}">
        <p14:creationId xmlns:p14="http://schemas.microsoft.com/office/powerpoint/2010/main" val="17285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down)">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D8810B3-1871-63C7-1A0E-B4C6E123A90A}"/>
              </a:ext>
            </a:extLst>
          </p:cNvPr>
          <p:cNvPicPr>
            <a:picLocks noChangeAspect="1"/>
          </p:cNvPicPr>
          <p:nvPr/>
        </p:nvPicPr>
        <p:blipFill>
          <a:blip r:embed="rId2"/>
          <a:stretch>
            <a:fillRect/>
          </a:stretch>
        </p:blipFill>
        <p:spPr>
          <a:xfrm>
            <a:off x="6502629" y="2787810"/>
            <a:ext cx="1143000" cy="690563"/>
          </a:xfrm>
          <a:prstGeom prst="rect">
            <a:avLst/>
          </a:prstGeom>
        </p:spPr>
      </p:pic>
      <p:sp>
        <p:nvSpPr>
          <p:cNvPr id="5" name="TextBox 4">
            <a:extLst>
              <a:ext uri="{FF2B5EF4-FFF2-40B4-BE49-F238E27FC236}">
                <a16:creationId xmlns:a16="http://schemas.microsoft.com/office/drawing/2014/main" id="{BCADBF0E-BB21-4A3A-9A5F-6401F1843D1A}"/>
              </a:ext>
            </a:extLst>
          </p:cNvPr>
          <p:cNvSpPr txBox="1"/>
          <p:nvPr/>
        </p:nvSpPr>
        <p:spPr>
          <a:xfrm rot="16200000">
            <a:off x="-3228836" y="3227435"/>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 </a:t>
            </a: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a:t>
            </a:r>
          </a:p>
        </p:txBody>
      </p:sp>
      <p:pic>
        <p:nvPicPr>
          <p:cNvPr id="9" name="Picture 8">
            <a:extLst>
              <a:ext uri="{FF2B5EF4-FFF2-40B4-BE49-F238E27FC236}">
                <a16:creationId xmlns:a16="http://schemas.microsoft.com/office/drawing/2014/main" id="{29937425-1293-B5B4-1F61-886939B0D5EB}"/>
              </a:ext>
            </a:extLst>
          </p:cNvPr>
          <p:cNvPicPr>
            <a:picLocks noChangeAspect="1"/>
          </p:cNvPicPr>
          <p:nvPr/>
        </p:nvPicPr>
        <p:blipFill>
          <a:blip r:embed="rId3"/>
          <a:stretch>
            <a:fillRect/>
          </a:stretch>
        </p:blipFill>
        <p:spPr>
          <a:xfrm>
            <a:off x="6083307" y="25309"/>
            <a:ext cx="2719388" cy="1157288"/>
          </a:xfrm>
          <a:prstGeom prst="rect">
            <a:avLst/>
          </a:prstGeom>
        </p:spPr>
      </p:pic>
      <p:pic>
        <p:nvPicPr>
          <p:cNvPr id="15" name="Picture 14">
            <a:extLst>
              <a:ext uri="{FF2B5EF4-FFF2-40B4-BE49-F238E27FC236}">
                <a16:creationId xmlns:a16="http://schemas.microsoft.com/office/drawing/2014/main" id="{D6D04D01-6D53-64FA-4797-F520CFE1E8D7}"/>
              </a:ext>
            </a:extLst>
          </p:cNvPr>
          <p:cNvPicPr>
            <a:picLocks noChangeAspect="1"/>
          </p:cNvPicPr>
          <p:nvPr/>
        </p:nvPicPr>
        <p:blipFill>
          <a:blip r:embed="rId4"/>
          <a:stretch>
            <a:fillRect/>
          </a:stretch>
        </p:blipFill>
        <p:spPr>
          <a:xfrm>
            <a:off x="7980920" y="987338"/>
            <a:ext cx="4171950" cy="2395538"/>
          </a:xfrm>
          <a:prstGeom prst="rect">
            <a:avLst/>
          </a:prstGeom>
        </p:spPr>
      </p:pic>
      <p:pic>
        <p:nvPicPr>
          <p:cNvPr id="18" name="Picture 17">
            <a:extLst>
              <a:ext uri="{FF2B5EF4-FFF2-40B4-BE49-F238E27FC236}">
                <a16:creationId xmlns:a16="http://schemas.microsoft.com/office/drawing/2014/main" id="{A47F5E4B-B9F7-8FF9-7D55-7450F6DFAF28}"/>
              </a:ext>
            </a:extLst>
          </p:cNvPr>
          <p:cNvPicPr>
            <a:picLocks noChangeAspect="1"/>
          </p:cNvPicPr>
          <p:nvPr/>
        </p:nvPicPr>
        <p:blipFill>
          <a:blip r:embed="rId5"/>
          <a:stretch>
            <a:fillRect/>
          </a:stretch>
        </p:blipFill>
        <p:spPr>
          <a:xfrm>
            <a:off x="6586549" y="1158082"/>
            <a:ext cx="990600" cy="2200275"/>
          </a:xfrm>
          <a:prstGeom prst="rect">
            <a:avLst/>
          </a:prstGeom>
        </p:spPr>
      </p:pic>
      <p:pic>
        <p:nvPicPr>
          <p:cNvPr id="26" name="Picture 25">
            <a:extLst>
              <a:ext uri="{FF2B5EF4-FFF2-40B4-BE49-F238E27FC236}">
                <a16:creationId xmlns:a16="http://schemas.microsoft.com/office/drawing/2014/main" id="{9E9D1DFC-26A4-A59E-38B3-9F6D21021F0D}"/>
              </a:ext>
            </a:extLst>
          </p:cNvPr>
          <p:cNvPicPr>
            <a:picLocks noChangeAspect="1"/>
          </p:cNvPicPr>
          <p:nvPr/>
        </p:nvPicPr>
        <p:blipFill>
          <a:blip r:embed="rId6"/>
          <a:stretch>
            <a:fillRect/>
          </a:stretch>
        </p:blipFill>
        <p:spPr>
          <a:xfrm>
            <a:off x="3592236" y="1161668"/>
            <a:ext cx="3224213" cy="2038350"/>
          </a:xfrm>
          <a:prstGeom prst="rect">
            <a:avLst/>
          </a:prstGeom>
        </p:spPr>
      </p:pic>
      <p:pic>
        <p:nvPicPr>
          <p:cNvPr id="30" name="Picture 29">
            <a:extLst>
              <a:ext uri="{FF2B5EF4-FFF2-40B4-BE49-F238E27FC236}">
                <a16:creationId xmlns:a16="http://schemas.microsoft.com/office/drawing/2014/main" id="{1DCDAA63-3CC9-FAF3-F864-B67756F26D99}"/>
              </a:ext>
            </a:extLst>
          </p:cNvPr>
          <p:cNvPicPr>
            <a:picLocks noChangeAspect="1"/>
          </p:cNvPicPr>
          <p:nvPr/>
        </p:nvPicPr>
        <p:blipFill>
          <a:blip r:embed="rId7"/>
          <a:stretch>
            <a:fillRect/>
          </a:stretch>
        </p:blipFill>
        <p:spPr>
          <a:xfrm>
            <a:off x="434652" y="458205"/>
            <a:ext cx="3114675" cy="2205038"/>
          </a:xfrm>
          <a:prstGeom prst="rect">
            <a:avLst/>
          </a:prstGeom>
        </p:spPr>
      </p:pic>
      <p:pic>
        <p:nvPicPr>
          <p:cNvPr id="32" name="Picture 31">
            <a:extLst>
              <a:ext uri="{FF2B5EF4-FFF2-40B4-BE49-F238E27FC236}">
                <a16:creationId xmlns:a16="http://schemas.microsoft.com/office/drawing/2014/main" id="{C46C83DE-89A2-C4BE-A6CC-FAED1A5DEA82}"/>
              </a:ext>
            </a:extLst>
          </p:cNvPr>
          <p:cNvPicPr>
            <a:picLocks noChangeAspect="1"/>
          </p:cNvPicPr>
          <p:nvPr/>
        </p:nvPicPr>
        <p:blipFill>
          <a:blip r:embed="rId8"/>
          <a:stretch>
            <a:fillRect/>
          </a:stretch>
        </p:blipFill>
        <p:spPr>
          <a:xfrm>
            <a:off x="1991989" y="4252005"/>
            <a:ext cx="9920288" cy="2571750"/>
          </a:xfrm>
          <a:prstGeom prst="rect">
            <a:avLst/>
          </a:prstGeom>
        </p:spPr>
      </p:pic>
      <p:pic>
        <p:nvPicPr>
          <p:cNvPr id="36" name="Picture 35">
            <a:extLst>
              <a:ext uri="{FF2B5EF4-FFF2-40B4-BE49-F238E27FC236}">
                <a16:creationId xmlns:a16="http://schemas.microsoft.com/office/drawing/2014/main" id="{7AFCAAFC-32AE-5899-4450-AD31BAFD5DB3}"/>
              </a:ext>
            </a:extLst>
          </p:cNvPr>
          <p:cNvPicPr>
            <a:picLocks noChangeAspect="1"/>
          </p:cNvPicPr>
          <p:nvPr/>
        </p:nvPicPr>
        <p:blipFill>
          <a:blip r:embed="rId9"/>
          <a:stretch>
            <a:fillRect/>
          </a:stretch>
        </p:blipFill>
        <p:spPr>
          <a:xfrm>
            <a:off x="2408112" y="2978881"/>
            <a:ext cx="1885950" cy="2495550"/>
          </a:xfrm>
          <a:prstGeom prst="rect">
            <a:avLst/>
          </a:prstGeom>
        </p:spPr>
      </p:pic>
      <p:pic>
        <p:nvPicPr>
          <p:cNvPr id="38" name="Picture 37">
            <a:extLst>
              <a:ext uri="{FF2B5EF4-FFF2-40B4-BE49-F238E27FC236}">
                <a16:creationId xmlns:a16="http://schemas.microsoft.com/office/drawing/2014/main" id="{8F02E3D2-F0E6-D3A0-A517-BD218DA52746}"/>
              </a:ext>
            </a:extLst>
          </p:cNvPr>
          <p:cNvPicPr>
            <a:picLocks noChangeAspect="1"/>
          </p:cNvPicPr>
          <p:nvPr/>
        </p:nvPicPr>
        <p:blipFill>
          <a:blip r:embed="rId10"/>
          <a:stretch>
            <a:fillRect/>
          </a:stretch>
        </p:blipFill>
        <p:spPr>
          <a:xfrm>
            <a:off x="4580558" y="2974159"/>
            <a:ext cx="2286000" cy="3233738"/>
          </a:xfrm>
          <a:prstGeom prst="rect">
            <a:avLst/>
          </a:prstGeom>
        </p:spPr>
      </p:pic>
      <p:pic>
        <p:nvPicPr>
          <p:cNvPr id="40" name="Picture 39">
            <a:extLst>
              <a:ext uri="{FF2B5EF4-FFF2-40B4-BE49-F238E27FC236}">
                <a16:creationId xmlns:a16="http://schemas.microsoft.com/office/drawing/2014/main" id="{BAF01651-1CBC-033D-8ADC-CBAE5F09C84D}"/>
              </a:ext>
            </a:extLst>
          </p:cNvPr>
          <p:cNvPicPr>
            <a:picLocks noChangeAspect="1"/>
          </p:cNvPicPr>
          <p:nvPr/>
        </p:nvPicPr>
        <p:blipFill>
          <a:blip r:embed="rId11"/>
          <a:stretch>
            <a:fillRect/>
          </a:stretch>
        </p:blipFill>
        <p:spPr>
          <a:xfrm>
            <a:off x="2107800" y="6170963"/>
            <a:ext cx="8077200" cy="661988"/>
          </a:xfrm>
          <a:prstGeom prst="rect">
            <a:avLst/>
          </a:prstGeom>
        </p:spPr>
      </p:pic>
      <p:pic>
        <p:nvPicPr>
          <p:cNvPr id="42" name="Picture 41">
            <a:extLst>
              <a:ext uri="{FF2B5EF4-FFF2-40B4-BE49-F238E27FC236}">
                <a16:creationId xmlns:a16="http://schemas.microsoft.com/office/drawing/2014/main" id="{13909DB5-2238-DF3E-48DC-858F18709EB7}"/>
              </a:ext>
            </a:extLst>
          </p:cNvPr>
          <p:cNvPicPr>
            <a:picLocks noChangeAspect="1"/>
          </p:cNvPicPr>
          <p:nvPr/>
        </p:nvPicPr>
        <p:blipFill>
          <a:blip r:embed="rId12"/>
          <a:stretch>
            <a:fillRect/>
          </a:stretch>
        </p:blipFill>
        <p:spPr>
          <a:xfrm>
            <a:off x="8335220" y="4388622"/>
            <a:ext cx="1766888" cy="1819275"/>
          </a:xfrm>
          <a:prstGeom prst="rect">
            <a:avLst/>
          </a:prstGeom>
        </p:spPr>
      </p:pic>
      <p:pic>
        <p:nvPicPr>
          <p:cNvPr id="44" name="Picture 43">
            <a:extLst>
              <a:ext uri="{FF2B5EF4-FFF2-40B4-BE49-F238E27FC236}">
                <a16:creationId xmlns:a16="http://schemas.microsoft.com/office/drawing/2014/main" id="{B2AC95B6-C77F-8B31-092B-ED51C646B105}"/>
              </a:ext>
            </a:extLst>
          </p:cNvPr>
          <p:cNvPicPr>
            <a:picLocks noChangeAspect="1"/>
          </p:cNvPicPr>
          <p:nvPr/>
        </p:nvPicPr>
        <p:blipFill>
          <a:blip r:embed="rId13"/>
          <a:stretch>
            <a:fillRect/>
          </a:stretch>
        </p:blipFill>
        <p:spPr>
          <a:xfrm>
            <a:off x="2962423" y="4755938"/>
            <a:ext cx="8920163" cy="1800225"/>
          </a:xfrm>
          <a:prstGeom prst="rect">
            <a:avLst/>
          </a:prstGeom>
        </p:spPr>
      </p:pic>
      <p:pic>
        <p:nvPicPr>
          <p:cNvPr id="48" name="Picture 47">
            <a:extLst>
              <a:ext uri="{FF2B5EF4-FFF2-40B4-BE49-F238E27FC236}">
                <a16:creationId xmlns:a16="http://schemas.microsoft.com/office/drawing/2014/main" id="{841AE46E-B751-68C1-A34F-61E18B203261}"/>
              </a:ext>
            </a:extLst>
          </p:cNvPr>
          <p:cNvPicPr>
            <a:picLocks noChangeAspect="1"/>
          </p:cNvPicPr>
          <p:nvPr/>
        </p:nvPicPr>
        <p:blipFill>
          <a:blip r:embed="rId14"/>
          <a:stretch>
            <a:fillRect/>
          </a:stretch>
        </p:blipFill>
        <p:spPr>
          <a:xfrm>
            <a:off x="5209932" y="1158082"/>
            <a:ext cx="4248150" cy="1824038"/>
          </a:xfrm>
          <a:prstGeom prst="rect">
            <a:avLst/>
          </a:prstGeom>
        </p:spPr>
      </p:pic>
      <p:pic>
        <p:nvPicPr>
          <p:cNvPr id="50" name="Picture 49">
            <a:extLst>
              <a:ext uri="{FF2B5EF4-FFF2-40B4-BE49-F238E27FC236}">
                <a16:creationId xmlns:a16="http://schemas.microsoft.com/office/drawing/2014/main" id="{C19DA254-AE86-D9D4-2A2C-A02508428C1C}"/>
              </a:ext>
            </a:extLst>
          </p:cNvPr>
          <p:cNvPicPr>
            <a:picLocks noChangeAspect="1"/>
          </p:cNvPicPr>
          <p:nvPr/>
        </p:nvPicPr>
        <p:blipFill>
          <a:blip r:embed="rId15"/>
          <a:stretch>
            <a:fillRect/>
          </a:stretch>
        </p:blipFill>
        <p:spPr>
          <a:xfrm>
            <a:off x="2987016" y="15822"/>
            <a:ext cx="2914650" cy="1157288"/>
          </a:xfrm>
          <a:prstGeom prst="rect">
            <a:avLst/>
          </a:prstGeom>
        </p:spPr>
      </p:pic>
      <p:pic>
        <p:nvPicPr>
          <p:cNvPr id="52" name="Picture 51">
            <a:extLst>
              <a:ext uri="{FF2B5EF4-FFF2-40B4-BE49-F238E27FC236}">
                <a16:creationId xmlns:a16="http://schemas.microsoft.com/office/drawing/2014/main" id="{777AB721-23A6-F759-CD5B-3D0A44B9C9FE}"/>
              </a:ext>
            </a:extLst>
          </p:cNvPr>
          <p:cNvPicPr>
            <a:picLocks noChangeAspect="1"/>
          </p:cNvPicPr>
          <p:nvPr/>
        </p:nvPicPr>
        <p:blipFill>
          <a:blip r:embed="rId16"/>
          <a:stretch>
            <a:fillRect/>
          </a:stretch>
        </p:blipFill>
        <p:spPr>
          <a:xfrm>
            <a:off x="3938028" y="1143120"/>
            <a:ext cx="1052513" cy="1495425"/>
          </a:xfrm>
          <a:prstGeom prst="rect">
            <a:avLst/>
          </a:prstGeom>
        </p:spPr>
      </p:pic>
      <p:pic>
        <p:nvPicPr>
          <p:cNvPr id="6" name="Picture 5">
            <a:extLst>
              <a:ext uri="{FF2B5EF4-FFF2-40B4-BE49-F238E27FC236}">
                <a16:creationId xmlns:a16="http://schemas.microsoft.com/office/drawing/2014/main" id="{8F170E0E-EF43-F042-B1C5-30814288CB23}"/>
              </a:ext>
            </a:extLst>
          </p:cNvPr>
          <p:cNvPicPr>
            <a:picLocks noChangeAspect="1"/>
          </p:cNvPicPr>
          <p:nvPr/>
        </p:nvPicPr>
        <p:blipFill>
          <a:blip r:embed="rId17"/>
          <a:stretch>
            <a:fillRect/>
          </a:stretch>
        </p:blipFill>
        <p:spPr>
          <a:xfrm>
            <a:off x="515745" y="1183320"/>
            <a:ext cx="3414713" cy="2314575"/>
          </a:xfrm>
          <a:prstGeom prst="rect">
            <a:avLst/>
          </a:prstGeom>
        </p:spPr>
      </p:pic>
    </p:spTree>
    <p:extLst>
      <p:ext uri="{BB962C8B-B14F-4D97-AF65-F5344CB8AC3E}">
        <p14:creationId xmlns:p14="http://schemas.microsoft.com/office/powerpoint/2010/main" val="232698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up)">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up)">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897</Words>
  <Application>Microsoft Office PowerPoint</Application>
  <PresentationFormat>Widescreen</PresentationFormat>
  <Paragraphs>376</Paragraphs>
  <Slides>24</Slides>
  <Notes>11</Notes>
  <HiddenSlides>1</HiddenSlides>
  <MMClips>0</MMClips>
  <ScaleCrop>false</ScaleCrop>
  <HeadingPairs>
    <vt:vector size="8" baseType="variant">
      <vt:variant>
        <vt:lpstr>Fonts Used</vt:lpstr>
      </vt:variant>
      <vt:variant>
        <vt:i4>12</vt:i4>
      </vt:variant>
      <vt:variant>
        <vt:lpstr>Theme</vt:lpstr>
      </vt:variant>
      <vt:variant>
        <vt:i4>15</vt:i4>
      </vt:variant>
      <vt:variant>
        <vt:lpstr>Embedded OLE Servers</vt:lpstr>
      </vt:variant>
      <vt:variant>
        <vt:i4>1</vt:i4>
      </vt:variant>
      <vt:variant>
        <vt:lpstr>Slide Titles</vt:lpstr>
      </vt:variant>
      <vt:variant>
        <vt:i4>24</vt:i4>
      </vt:variant>
    </vt:vector>
  </HeadingPairs>
  <TitlesOfParts>
    <vt:vector size="52" baseType="lpstr">
      <vt:lpstr>Arial</vt:lpstr>
      <vt:lpstr>Calibri</vt:lpstr>
      <vt:lpstr>Calibri Light</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Office Theme</vt:lpstr>
      <vt:lpstr>3_Microsoft Security template</vt:lpstr>
      <vt:lpstr>think-cell Slide</vt:lpstr>
      <vt:lpstr>Vision Diagrams Series Data Lifecycle Management &amp; Records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Define Your Governance Strategy</vt:lpstr>
      <vt:lpstr>Vision Diagrams Series Data Lifecycle Management &amp; Records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Retention Rules + Deletion Rules</vt:lpstr>
      <vt:lpstr>Teams Data : Where Is It Stored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2023-05-02T08:55:59Z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